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2" r:id="rId9"/>
    <p:sldId id="293" r:id="rId10"/>
    <p:sldId id="291" r:id="rId11"/>
    <p:sldId id="298" r:id="rId12"/>
    <p:sldId id="295" r:id="rId13"/>
    <p:sldId id="296" r:id="rId14"/>
    <p:sldId id="294" r:id="rId15"/>
    <p:sldId id="297" r:id="rId16"/>
    <p:sldId id="299" r:id="rId17"/>
    <p:sldId id="300" r:id="rId18"/>
    <p:sldId id="306" r:id="rId19"/>
    <p:sldId id="307" r:id="rId20"/>
    <p:sldId id="305" r:id="rId21"/>
    <p:sldId id="308" r:id="rId22"/>
    <p:sldId id="309" r:id="rId23"/>
    <p:sldId id="310" r:id="rId24"/>
    <p:sldId id="31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1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6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3080 0 0,'0'0'1504'0'0,"4"0"-855"0"0,6 0 47 0 0,7-6 302 0 0,1 0 129 0 0,-6 5-1119 0 0,-11 1 106 0 0,2-1 25 0 0,0 0-132 0 0,12-1 193 0 0,11 8-28 0 0,-22-5-146 0 0,1 0 0 0 0,0 1 0 0 0,0-2 0 0 0,8 2 0 0 0,-10-3-7 0 0,0 1 0 0 0,0 0 0 0 0,-1 0 0 0 0,1 0 0 0 0,0 1 0 0 0,-1-1 0 0 0,1 0 0 0 0,3 2 0 0 0,5 1 90 0 0,-5-1-67 0 0,-2-1-36 0 0,-1 0 0 0 0,0 0 1 0 0,1 0-1 0 0,-1-1 0 0 0,1 1 1 0 0,-1-1-1 0 0,1 0 0 0 0,3-1 0 0 0,84 9 200 0 0,-58-3 11 0 0,-32-5 7 0 0,1 1-32 0 0,0 0-185 0 0,1 0-1 0 0,-1-1 1 0 0,0 1-1 0 0,0-1 1 0 0,0 1 0 0 0,0-1-1 0 0,1 0 1 0 0,-1 0-1 0 0,4 0 1 0 0,9-1 42 0 0,-12 1-25 0 0,-1 0-1 0 0,1-1 1 0 0,-1 1 0 0 0,1 0 0 0 0,-1-1 0 0 0,1 0 0 0 0,-1 1 0 0 0,1-1 0 0 0,-1 0 0 0 0,1 0 0 0 0,-1-1 0 0 0,3-1-1 0 0,20-10 79 0 0,-4 2-38 0 0,-9 7 10 0 0,-9 3-43 0 0,0 0-7 0 0,9 2-15 0 0,-9 0 34 0 0,8 5 42 0 0,3-2 1 0 0,-7-3-89 0 0,1 2 14 0 0,-6-2-9 0 0,-1 0 53 0 0,0-1 4 0 0,1 0-73 0 0,-1 0-123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2:43:54.2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1013 35,'-28'-14,"15"9,0 1,-1 1,1 0,-1 1,-21-1,7 2,-50 7,69-5,1 0,-1 1,0 0,1 1,-1 0,1 0,0 1,0 0,0 1,-11 7,11-5,0-1,-1 0,0-1,0 0,0 0,-1-1,1 0,-1 0,0-1,-13 2,-3 0,-1 2,1 1,-42 19,17-6,42-17,0 1,0 0,0 0,1 1,-13 12,10-9,0-1,-14 9,22-15,-78 47,71-42,1 1,-1 1,1-1,1 1,-12 16,7-6,0 1,2 0,0 1,2 0,0 1,1 0,2 0,0 1,1 0,1-1,1 2,1 44,3 126,0-187,0 1,0 0,0-1,1 1,0-1,0 0,1 1,6 11,4 4,19 25,-16-25,15 20,2-2,49 48,-72-80,0 0,1 0,0-1,1 0,0-1,0 0,1-1,0 0,17 5,1-1,-16-4,0-1,0 0,1-2,27 4,105-7,-68-1,-71 1,0-1,0 0,0 0,1-1,-1 0,-1-1,1 0,0 0,-1-1,1 0,-1 0,13-10,3 0,0 1,27-9,-30 13,0 0,0-2,30-20,-41 22,0 0,-1-1,0-1,-1 1,14-24,-5 9,21-32,47-94,-80 139,-1-1,0 1,-1-1,0 0,-1 0,1-16,-1 9,6-29,-2 20,-1 0,2-52,-7-61,-2 58,3 48,-3-1,-8-52,8 79,0 1,0-1,-1 1,0-1,-1 1,0 0,0 1,-1-1,0 1,-1 0,0 0,0 0,0 1,-13-11,12 14,0-1,0 1,-1 1,1-1,-1 1,0 1,0-1,0 1,0 1,-11-2,-11 1,-44 3,44-1,-31 2,39-2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3:47:49.9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1791 205,'-14'0,"-27"-6,-2 0,-241 2,176 5,88-3,-1 0,1-1,-1-1,1-1,-24-10,20 7,-1 1,-46-8,-65-10,122 22,-3-2,1 0,-24-11,22 8,-28-9,-12 0,37 10,-1 0,0 2,0 0,-1 1,-24 0,29 4,0 0,1 1,-1 1,1 0,-24 7,22-3,1 1,0 0,0 1,1 1,-1 1,2 0,0 2,0-1,1 2,-26 28,13-7,12-14,-28 29,33-39,1 0,1 1,0 0,0 1,1 0,1 0,0 1,0 0,1 0,1 0,-4 18,7-23,0-1,1 0,0 1,1-1,-1 1,1-1,1 1,0-1,0 1,0-1,1 0,0 0,0 1,1-1,0-1,0 1,0 0,1-1,0 0,1 1,-1-2,1 1,7 6,0-3,0 0,1-1,0 0,0-1,1-1,0 0,28 7,-13-4,0 1,40 20,-46-20,1-2,-1 0,1-1,37 5,-10-2,38 2,-8-1,-32-3,84 3,53-11,-75-1,-28 0,93 2,-30 14,-17-1,61-11,-124-4,-63 1,1 0,-1 0,1 0,-1 0,1-1,-1 0,1 0,3-1,-5 1,-1 0,1 0,-1 0,1 0,-1-1,1 1,-1 0,0-1,0 1,0-1,0 1,0-1,0 0,0 1,0-1,0-4,11-33,-8 22,1 1,12-25,-11 29,-1 0,0 0,-1 0,0 0,-1-1,-1 0,0 0,0 0,-1-25,-3-124,1 157,1 0,-1 0,0 0,0-1,0 1,-1 1,0-1,0 0,0 0,-1 1,1-1,-5-5,-4-3,0-1,-18-14,24 23,-1 1,0-1,0 1,0 1,0-1,-1 1,1 0,-1 0,0 1,-10-2,-7-1,-43-1,34 3,-1 1,20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3:47:54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1807 141,'-2'-4,"0"0,0 0,0 0,-1 0,0 0,1 0,-1 1,-1-1,1 1,0 0,-1 0,0 0,1 0,-1 1,0-1,-1 1,-7-3,2 1,0 1,-1 0,0 0,1 1,-1 1,-18-1,-55 3,29 0,-95-9,86 3,5 2,50 1,0 0,-1-1,-9-4,10 4,-1-1,-17-2,-14 2,-66 2,-22-1,-182-7,227 10,-6 8,29-2,53-5,1 0,-1 1,1 0,0 0,-1 0,1 1,0 0,0 1,-12 8,-3 4,-28 28,40-35,-8 6,-7 8,-32 35,51-50,-1 0,1 1,1 0,-1 0,1 0,1 1,0-1,-5 20,8-26,0 0,1 1,-1-1,1 1,0-1,0 0,0 1,1-1,-1 1,1-1,-1 0,1 1,0-1,1 0,-1 0,0 0,1 0,0 0,0 0,0 0,0 0,4 3,3 2,0-1,0 0,1 0,1-1,11 5,11 7,-23-12,1-1,0 0,0-1,0 0,18 3,61 7,-39-8,43 3,172-5,-146-5,794 1,-911 0,0 0,0-1,0 1,0-1,0 0,-1 0,1 0,0 0,-1 0,1 0,-1-1,4-1,25-26,-20 18,6-4,3-4,-1 0,28-35,-42 47,-1 0,1-1,-1 1,-1-1,1 1,-1-1,-1 0,1 0,-1-1,-1 1,0 0,1-16,-2 20,-1 1,1 0,-1 0,1 0,-1-1,0 1,0 0,0 0,-1 0,1 0,-1 1,1-1,-1 0,0 1,0-1,0 1,-1-1,-2-1,-5-3,0 0,0 1,-19-9,17 9,-21-13,15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2:29:07.4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813 120,'-35'1,"-32"-1,59-1,0 0,-1 0,1-1,0 0,-14-6,-26-15,-14-7,54 27,-1 1,1-1,-1 2,0-1,0 1,-9 0,-172 4,181-3,1 1,0-1,0 2,0-1,0 1,0 1,0-1,1 1,-1 1,1-1,-14 10,9-4,0 1,0 1,1 0,0 0,-12 18,7-8,-21 36,31-46,1-1,1 0,0 1,0 0,1 0,-2 16,1 26,3 93,3-59,-3-19,3 86,-1-144,1 0,1 0,-1 0,1 0,1 0,0-1,0 0,1 1,0-2,1 1,0 0,7 7,-7-10,-1 0,1-1,0 1,0-1,0-1,1 1,0-1,0 0,0-1,0 1,1-1,-1-1,1 0,0 0,-1 0,11 0,98-4,-40-1,-56 2,-1 0,1-2,-1 0,0-1,0-1,0 0,0-2,-1 0,31-18,-40 19,-1 0,0-1,0 0,0-1,12-15,30-48,-35 49,-1 0,22-42,-31 54,-1-1,-1 1,0-1,0 0,-1 0,0 0,0-12,-2-15,4-43,5-181,-8 240,1 0,9-38,-1 2,-3-5,-6 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2:29:12.7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812 1,'-55'0,"1"2,0 2,-88 18,52-6,18-5,63-9,0 1,1 0,-1 1,1 0,0 0,-10 6,-45 37,43-32,-4 3,1 1,-29 31,45-42,1-1,0 1,0 1,1-1,0 1,0 0,1 0,1 0,-1 1,1 0,-1 11,0 0,1 1,-8 25,6-27,1 0,1 0,-2 28,5 63,1-57,-1-46,0 0,1 0,0 0,1-1,0 1,0 0,1-1,-1 1,2-1,-1 0,1 0,0 0,1-1,-1 1,9 7,-3-4,0 0,1-1,1-1,-1 0,1 0,1-1,22 10,3-2,-8-3,0 1,39 24,-52-26,1 0,0-1,1-1,0-1,0 0,1-2,0 0,0-1,0-1,1-1,29 1,170-6,-214 1,0 0,-1 1,1-2,0 1,-1-1,1 0,-1 0,0 0,1-1,-1 0,0 0,-1 0,7-6,-2 1,0 0,0-1,-1 0,0-1,8-13,-6 5,0 0,-2-1,7-22,11-23,-12 32,-2-1,-1 0,-1-1,-2-1,-2 1,-1-1,-1 0,-2-67,-2 41,-2-40,1 93,-1 0,0 0,0 0,0 1,-1-1,0 0,-1 1,0 0,0 0,0 0,-8-8,-5-5,0 1,-26-20,29 28,-1 0,0 1,-22-10,4 2,-21-6,37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2:26:47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2361 158,'-378'0,"342"-2,0-2,-61-14,56 9,-75-6,90 13,0-1,-44-11,-50-22,110 33,-12-3,-1 2,-39-4,9 1,-29-5,-147-2,157 14,-154 7,181-3,1 3,0 1,-45 14,83-20,-93 33,86-30,1 1,0 1,0 0,1 1,-17 14,-11 14,-57 55,82-77,2 1,0 1,1 0,-16 31,25-44,1 0,0 0,0 0,0 0,0 0,0 0,1 0,-1 0,1 0,0 0,0 1,0-1,0 0,2 6,-1-6,1 1,-1 0,1 0,0-1,0 1,1-1,-1 1,1-1,-1 0,1 0,4 3,3 2,1 0,0 0,0-1,1 0,-1-1,16 5,-3-2,0-1,34 6,-35-10,69 17,171 66,-232-75,0-2,1-1,1-1,42 4,-47-8,0 0,-1 2,48 17,-45-13,0-2,1-1,0-1,47 2,128-7,-101-2,-33 2,82-3,-143 1,1-1,-1 0,1-1,-1 0,0-1,20-10,61-41,-62 36,9-7,-1-2,49-47,-48 44,-32 26,0 0,0 0,0-1,-1 0,0 0,0-1,-1 0,1 0,7-14,-1-6,18-57,-27 73,-1-1,0 0,0 0,-1 0,-1 0,0 0,-3-21,-1 14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2:26:51.8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843 161,'-7'-6,"0"0,-1 1,1 0,-1 0,-1 1,-16-6,-19-11,-34-21,40 22,30 15,-1 0,1 1,-1 0,0 0,0 1,0 0,-16-3,-21 4,-62 3,40 1,47-2,0 0,1 2,-22 4,36-5,-1 1,1 0,0 0,0 1,0 0,0 0,1 0,-1 1,1-1,0 1,0 1,0-1,-8 10,9-8,1 1,-1 0,1 0,0 0,1 0,-1 0,1 0,-1 12,-4 12,-8 24,-15 49,22-80,1 0,2 0,-5 42,6 74,4-125,1 2,2 27,-2-39,0 0,0 0,1 0,-1 0,1 0,0 0,1 0,-1 0,5 5,7 8,5 8,25 25,-37-43,1-1,0 0,1-1,-1 0,1 0,0-1,14 7,-10-7,76 28,-76-30,1 0,0 0,-1-1,28 0,222-4,-255 2,1-1,0 0,0-1,0 0,0 0,-1-1,1 0,-1 0,0-1,8-5,9-6,38-33,-35 25,-23 19,1 0,-2 0,1 0,0-1,-1 0,0 0,0 0,0-1,-1 1,1-1,-1 0,-1 0,1 0,-1 0,0 0,-1-1,3-12,6-290,-10 247,-1 55,1 1,-1-1,0 1,-1 0,1-1,-1 1,-3-6,-23-42,11 24,13 22,0 1,-1 0,-8-10,-2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15:08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566 28,'-198'-13,"-37"-1,125 14,88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15:10.6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 0,'-4'0,"-6"5,-5 0,-1 5,4 4,3 4,3 3,2 3,7-3,2-1,5-4,5-5,0 1,5 5,0 5,-4-1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23:44.6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1387 226,'-18'0,"1"-1,-1-1,1-1,0-1,-1 0,-22-9,5-2,-62-36,70 37,0 1,-2 1,1 1,-2 1,-43-8,-153-11,153 18,49 7,0 0,-26 0,-3 3,9 0,-85 8,116-5,0 0,-1 1,2 1,-1 0,0 0,1 2,0-1,0 2,0-1,-18 16,16-11,1 1,0 1,1 0,-20 26,28-31,-1-1,1 1,1 0,-1 0,1 1,1-1,0 0,0 1,0 0,1-1,0 18,8 241,-6-259,0 0,1 0,0 0,1 0,-1 0,1-1,1 1,0-1,0 0,0 0,1-1,0 1,0-1,1 0,0 0,0 0,7 4,15 10,0 0,57 27,-38-22,-29-15,1-2,-1 0,1-1,1 0,-1-2,1-1,0 0,0-1,29 0,57 7,48 2,-20-11,154-3,-269-1,1 0,0 0,-1-2,0-1,0 0,0-1,-1-1,0-1,0-1,-1 0,0-1,-1-1,-1-1,17-15,-25 20,-1-1,0 1,0-1,-1 0,0-1,0 1,-1-1,4-12,19-86,-21 80,0 0,-1 0,-2 0,0-1,-2 1,-3-37,1 61,0 0,-1-1,1 1,-1 0,1 0,-1 1,-1-1,1 0,0 1,-1-1,0 1,0 0,0 0,0 0,0 0,-1 0,1 1,-1 0,0-1,0 1,-7-2,-9-5,-1 2,-42-9,49 12,-49-6,38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4288 0 0,'0'0'332'0'0,"8"12"736"0"0,-8-10-1005 0 0,0-1 0 0 0,1 0 0 0 0,-1 0-1 0 0,1 0 1 0 0,-1 0 0 0 0,1 0 0 0 0,-1 0 0 0 0,1 0 0 0 0,-1 0 0 0 0,1 0 0 0 0,0 0 0 0 0,0 0-1 0 0,1 1 1 0 0,-2-2-21 0 0,1 1 0 0 0,0 0-1 0 0,0 0 1 0 0,0 0 0 0 0,-1 0-1 0 0,1 0 1 0 0,0 0 0 0 0,-1 0-1 0 0,1 1 1 0 0,-1-1 0 0 0,1 0-1 0 0,-1 0 1 0 0,1 2 0 0 0,-1-2-25 0 0,0 0-1 0 0,1-1 1 0 0,-1 1 0 0 0,0-1-1 0 0,1 1 1 0 0,-1-1 0 0 0,1 1 0 0 0,-1-1-1 0 0,0 1 1 0 0,1-1 0 0 0,-1 1 0 0 0,1-1-1 0 0,-1 1 1 0 0,1-1 0 0 0,0 1 0 0 0,1 0 25 0 0,8 11 144 0 0,-5-7-103 0 0,-1 0 0 0 0,0 0 1 0 0,-1 0-1 0 0,6 9 0 0 0,-8-11-39 0 0,1-1 0 0 0,0 0-1 0 0,0 1 1 0 0,1-1 0 0 0,-1 0 0 0 0,0 0 0 0 0,5 3 0 0 0,-2-1 37 0 0,9 5 104 0 0,-13-9-178 0 0,0 1 1 0 0,1 0-1 0 0,-1 0 1 0 0,0-1-1 0 0,0 1 1 0 0,1 0 0 0 0,-1 0-1 0 0,0 0 1 0 0,0 0-1 0 0,1 2 1 0 0,4 1 34 0 0,-5-3-39 0 0,0-1-1 0 0,0 0 1 0 0,0 1-1 0 0,1-1 1 0 0,-1 0 0 0 0,0 1-1 0 0,0 0 1 0 0,0-1-1 0 0,0 1 1 0 0,0-1 0 0 0,0 1-1 0 0,2 2 1 0 0,6 4 50 0 0,1 0 0 0 0,-2 0 1 0 0,1 2-1 0 0,8 10 0 0 0,-16-18 1 0 0,2 17 275 0 0,-3-16-106 0 0,0 1-132 0 0,0 0 1 0 0,0-1 0 0 0,0 1 0 0 0,-1 0-1 0 0,1 0 1 0 0,-1 0 0 0 0,0 0 0 0 0,1 0-1 0 0,-2-1 1 0 0,1 1 0 0 0,0 0-1 0 0,0-1 1 0 0,-1 1 0 0 0,-3 4 0 0 0,4-6 94 0 0,-5 7 132 0 0,-3 0-166 0 0,-2 2-7 0 0,10-6-136 0 0,-4 9 42 0 0,-6-1-200 0 0,9-11 62 0 0,-1 4-115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34:19.3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1012 1,'0'1,"-1"0,1 0,-1 0,0 1,0-1,1 0,-1 0,0 0,0 0,0 0,0 0,0-1,0 1,0 0,-1 0,1-1,0 1,0-1,-1 1,1-1,-2 1,-36 11,31-10,-32 13,0 2,2 1,0 2,-56 40,48-30,24-14,0 1,-30 30,-4 4,36-32,1 1,1 0,1 2,-23 36,-23 30,34-49,-42 77,29-45,24-37,2 0,1 1,-12 46,-5 11,18-56,1 1,3 0,0 1,3 0,1 0,-1 44,7-62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34:21.4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0,'1'9,"0"0,1 0,0-1,0 1,1-1,0 1,1-1,0 0,0-1,1 1,-1-1,2 1,9 9,1 1,1-1,1 0,35 25,-49-40,0 1,0-1,0 0,0 0,1 0,-1-1,1 1,-1-1,1 0,-1-1,1 1,-1-1,1 0,0 0,-1 0,8-1,-4-1,0-1,1 0,-1 0,0 0,-1-1,1 0,0 0,9-8,-1-1,-1-1,0 0,-1-1,0-1,-2 0,21-33,-21 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6:12:20.9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1559 156,'-20'-2,"0"0,0-2,0 0,0-1,0-1,-18-9,17 7,-1 1,1 0,-1 2,-43-6,63 11,-31 0,0-2,-1-2,1 0,1-3,-62-19,71 18,0 1,-1 1,0 1,0 1,0 1,0 1,-1 1,-39 4,-20 6,-95 24,102-17,58-11,-1 1,1 1,0 1,-32 18,29-14,-1-1,-35 12,49-21,1 1,-1 0,1 0,0 1,0 0,0 0,0 1,1 0,0 1,0-1,0 1,1 1,0-1,0 1,0 0,1 0,0 1,0 0,1 0,0 0,1 0,0 0,0 1,0 0,1-1,1 1,-1 0,2 0,-1 9,0-5,-1 14,2 0,4 51,-3-71,0-1,0 1,1 0,0-1,0 0,1 1,-1-1,1 0,1 0,-1-1,1 1,0-1,0 1,1-1,-1 0,1-1,6 5,13 6,1-1,0-1,1-1,0-1,1-1,0-2,1-1,0-1,37 4,-8-2,-6 0,88 3,-10-10,124-4,-83-24,-162 25,0 0,0-1,-1 0,1-1,0 1,-1-1,0-1,0 0,0 0,-1 0,9-9,42-28,-43 34,0-1,-1-1,0 0,0 0,-1-2,-1 1,0-2,18-24,-15 15,-1 0,0-1,-2 0,16-49,-23 53,0 0,-2 0,0 0,-2-1,-2-31,1 12,1 18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6:08:52.5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1215 225,'11'99,"-7"-79,-1 0,-1 1,-1-1,-2 35,0-49,0 0,0 0,-1 0,0 0,0 0,-1 0,1 0,-1-1,0 1,-1-1,0 0,1 0,-2 0,1 0,0-1,-1 1,0-1,0-1,-8 6,-60 34,-81 34,122-65,0-1,0-1,-63 9,-104 2,185-20,-85 6,-145-10,233 2,1-1,-1 0,1 0,-1-1,1 0,0-1,0 0,0-1,-14-9,19 11,0-1,0 0,0 0,0 0,1 0,0-1,0 0,0 0,1 0,-1 0,1 0,1-1,-1 0,1 1,0-1,0 0,-2-11,0-45,3 0,7-72,-5 122,-1 1,1 0,0 0,0 0,1 0,1 1,0-1,0 0,1 1,0 0,1 0,0 0,1 1,0-1,0 1,1 0,0 1,1 0,0 0,0 1,1 0,0 0,16-9,-4 3,-1 1,2 1,-1 0,2 2,-1 1,26-6,34-7,-53 12,0 2,1 1,59-5,-65 11,285 3,-288 1,0 1,-1 0,1 2,-1 0,0 2,-1 0,0 1,0 1,-1 0,-1 2,27 23,-5 8,-23-23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6:09:07.9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1435 152,'-15'-15,"-1"0,-30-22,38 32,-1 0,1 1,-1 0,-1 0,1 1,0 0,-1 1,-13-2,-81-18,72 14,-1 1,-51-4,-403 9,238 4,240-1,1-1,-1 2,0-1,1 1,-1 0,1 1,0 0,-1 0,2 1,-1 0,0 1,1-1,-1 1,2 1,-12 9,9-6,1 1,0 0,0 0,0 1,2 0,-1 0,1 0,1 1,0 0,-4 15,-9 36,9-38,2 1,0 0,2 0,-3 46,7-50,1-1,1 0,1 0,5 22,-5-33,1-1,1 0,-1-1,2 1,-1 0,1-1,0 0,1 0,0-1,0 0,10 10,4 0,0 0,1-1,0-2,2 0,-1-1,2-1,-1-2,2 0,32 8,-5-2,-24-7,1-1,0-1,0-1,1-2,42 2,73-6,111-3,-235 1,-1 0,1-1,-1-2,0 0,0-1,-1 0,0-2,0 0,-1-2,0 0,0 0,-1-2,0 0,-1-1,26-29,-30 25,-1 0,0-1,-2 0,0-1,-1 0,-1-1,5-23,24-58,-27 79,-1 0,0 0,-2-1,-1 0,-1 0,-1 0,0-1,-2 1,-1-1,-1 1,-6-40,1 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4032 0 0,'0'-1'305'0'0,"0"-6"5054"0"0,2 7-5178 0 0,20 0 235 0 0,-1 1 0 0 0,0 1 0 0 0,32 7 0 0 0,-51-9-410 0 0,-1 1-1 0 0,1-1 1 0 0,-1 1 0 0 0,0 0-1 0 0,1 0 1 0 0,-1 0 0 0 0,0-1-1 0 0,1 1 1 0 0,1 2-1 0 0,-2-2 2 0 0,0 0 0 0 0,0 0 0 0 0,0 0-1 0 0,0 0 1 0 0,0 0 0 0 0,0-1 0 0 0,1 1-1 0 0,-1-1 1 0 0,0 1 0 0 0,0-1 0 0 0,1 1-1 0 0,1 0 1 0 0,23 3 160 0 0,-12-1-159 0 0,0-1 1 0 0,1 0-1 0 0,-1-1 1 0 0,0-1 0 0 0,0 0-1 0 0,21-3 1 0 0,-19 1-9 0 0,30-8 0 0 0,-20 6 11 0 0,-22 4 3 0 0,0 0-1 0 0,0-1 1 0 0,-1 1 0 0 0,1-1-1 0 0,4-1 1 0 0,22-6-294 0 0,-28 8 279 0 0,-1 0-1 0 0,0-1 1 0 0,1 1 0 0 0,-1 0-1 0 0,0 0 1 0 0,1 0 0 0 0,-1 0-1 0 0,0 0 1 0 0,1 0 0 0 0,-1 0-1 0 0,0 0 1 0 0,1 1 0 0 0,-1-1-1 0 0,0 1 1 0 0,1-1 0 0 0,-1 1-1 0 0,0-1 1 0 0,2 2 0 0 0,-2-2 245 0 0,1 1-38 0 0,0 0-186 0 0,11 5 96 0 0,-10-2-47 0 0,-2-2-50 0 0,0-1 55 0 0,0 0-14 0 0,6 2-135 0 0,-6-2-384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3336 0 0,'0'0'3005'0'0,"1"8"-2582"0"0,3 19 714 0 0,-4-26-397 0 0,0 1-525 0 0,25 23 689 0 0,-24-24-871 0 0,0 0 1 0 0,0 0 0 0 0,0-1-1 0 0,0 1 1 0 0,0 0-1 0 0,0 0 1 0 0,0-1 0 0 0,0 1-1 0 0,0-1 1 0 0,0 1 0 0 0,0-1-1 0 0,0 0 1 0 0,0 1 0 0 0,0-1-1 0 0,2 0 1 0 0,11 6 276 0 0,-13-5-271 0 0,0 1 1 0 0,1-1-1 0 0,-1 0 1 0 0,1 0-1 0 0,0-1 1 0 0,-1 1-1 0 0,1 0 1 0 0,0 0-1 0 0,3 0 1 0 0,14 8 181 0 0,20 17-141 0 0,-30-21-82 0 0,-7-6 2 0 0,0 1 12 0 0,0 1-14 0 0,1-1 20 0 0,-1 1 0 0 0,0 0 0 0 0,0-1 0 0 0,1 1 0 0 0,-1 0 0 0 0,0 1 0 0 0,0-1 0 0 0,0 0-1 0 0,0 1 1 0 0,0-1 0 0 0,0 1 0 0 0,-1-1 0 0 0,1 1 0 0 0,2 4 0 0 0,-3-5-31 0 0,0 0-1 0 0,0 1 1 0 0,0-1 0 0 0,-1 1-1 0 0,1-1 1 0 0,0 0 0 0 0,-1 1-1 0 0,1 0 1 0 0,-1-1 0 0 0,0 1-1 0 0,1 1 1 0 0,3 12 64 0 0,-3-13-3 0 0,-1-1 1 0 0,1 0 0 0 0,-1 1 0 0 0,0-1 0 0 0,1 1 0 0 0,-1-1-1 0 0,0 1 1 0 0,0 0 0 0 0,0-1 0 0 0,0 1 0 0 0,0-1-1 0 0,-1 4 1 0 0,0 7 363 0 0,-3 22 498 0 0,2-31-822 0 0,1 0 0 0 0,-1 0 1 0 0,0 0-1 0 0,0 0 0 0 0,0-1 1 0 0,0 1-1 0 0,0 0 0 0 0,0-1 1 0 0,-1 1-1 0 0,-3 1 0 0 0,3-1-79 0 0,0 0-1 0 0,0 0 1 0 0,0 0-1 0 0,0 0 0 0 0,0 1 1 0 0,-2 4-1 0 0,-6 12-859 0 0,-1-1-3252 0 0,8-11-1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3248 0 0,'0'0'37'0'0,"1"0"0"0"0,0 0 0 0 0,-1 0 0 0 0,1 0 1 0 0,-1 0-1 0 0,1 0 0 0 0,0 1 0 0 0,-1-1 0 0 0,1 0 0 0 0,-1 0 1 0 0,1 1-1 0 0,-1-1 0 0 0,1 0 0 0 0,-1 1 0 0 0,1-1 0 0 0,-1 0 0 0 0,1 1 1 0 0,-1-1-1 0 0,0 1 0 0 0,1-1 0 0 0,-1 1 0 0 0,0-1 0 0 0,1 1 0 0 0,-1-1 1 0 0,0 1-1 0 0,1-1 0 0 0,-1 1 0 0 0,0-1 0 0 0,0 1 0 0 0,0 0 0 0 0,0-1 1 0 0,0 1-1 0 0,0-1 0 0 0,0 1 0 0 0,0 0 0 0 0,0-1 0 0 0,0 1 0 0 0,0-1 1 0 0,0 2-1 0 0,0-1 6 0 0,0 0 1012 0 0,4 7-570 0 0,-4-7-432 0 0,0 0 0 0 0,0 0 0 0 0,0 0-1 0 0,1 0 1 0 0,-1 0 0 0 0,0-1 0 0 0,1 1-1 0 0,-1 0 1 0 0,0 0 0 0 0,1 0 0 0 0,0-1-1 0 0,-1 1 1 0 0,2 1 0 0 0,8 3 357 0 0,1 0 0 0 0,21 5 0 0 0,-2 0-291 0 0,-5-1 238 0 0,42 7 1 0 0,-4-9-198 0 0,-22-4 163 0 0,-10-1-54 0 0,-18-1-112 0 0,0-1 0 0 0,25-2 1 0 0,3-9 378 0 0,-17 6-214 0 0,-19 3-186 0 0,0 1 0 0 0,0 0 0 0 0,1 0 0 0 0,6-1 0 0 0,-10 2-52 0 0,2 0 62 0 0,0 0-123 0 0,-3 0-19 0 0,1 0 0 0 0,-1 0 0 0 0,1 0 0 0 0,0 1 0 0 0,-1-1 0 0 0,1 0 0 0 0,-1 1 0 0 0,1-1 0 0 0,0 1 0 0 0,-1 0 0 0 0,0-1 0 0 0,1 1 1 0 0,1 1-1 0 0,10 6-4702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40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3312 0 0,'2'4'104'0'0,"-1"-3"-59"0"0,-1 0-1 0 0,1 0 1 0 0,-1 0-1 0 0,0 0 0 0 0,1 0 1 0 0,-1 0-1 0 0,0 0 1 0 0,0 0-1 0 0,0 0 1 0 0,-2 6 5196 0 0,14-3-4981 0 0,1 1-1 0 0,-1 1 1 0 0,0 0-1 0 0,19 14 1 0 0,-25-16-196 0 0,2 0-16 0 0,-1 1 0 0 0,1 0 0 0 0,-1 1 1 0 0,0-1-1 0 0,0 2 0 0 0,-1-1 0 0 0,1 1 1 0 0,-2 0-1 0 0,1 0 0 0 0,5 9 0 0 0,-8-10-29 0 0,-1-2 20 0 0,0 0 1 0 0,0 0-1 0 0,0 0 1 0 0,0 1-1 0 0,-1-1 0 0 0,0 0 1 0 0,0 1-1 0 0,1 5 1 0 0,0-5 78 0 0,-2-5-113 0 0,1 0 0 0 0,-1 1 0 0 0,0-1-1 0 0,0 0 1 0 0,0 0 0 0 0,1 0-1 0 0,-1 0 1 0 0,0 1 0 0 0,0-1 0 0 0,0 0-1 0 0,0 0 1 0 0,0 0 0 0 0,0 1 0 0 0,1-1-1 0 0,-1 0 1 0 0,0 0 0 0 0,0 1 0 0 0,0-1-1 0 0,0 0 1 0 0,0 0 0 0 0,0 0 0 0 0,0 1-1 0 0,0-1 1 0 0,0 0 0 0 0,0 0-1 0 0,0 1 1 0 0,0-1 0 0 0,0 0 0 0 0,0 47 589 0 0,0-46-593 0 0,0 0 0 0 0,0 0 0 0 0,0 0 0 0 0,0 0 0 0 0,0 0-1 0 0,0 0 1 0 0,0 0 0 0 0,-1 0 0 0 0,1 0 0 0 0,0 0 0 0 0,0 0 0 0 0,-1 0-1 0 0,1 0 1 0 0,-1 1 0 0 0,-1 3 16 0 0,2-4 63 0 0,-6 9 202 0 0,0 3-122 0 0,5-11-88 0 0,-1-1-8 0 0,-10 15-101 0 0,-4 5-1615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4T06:34:3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1952 0 0,'0'0'176'0'0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4T06:34:4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1255 273 2592 0 0,'-1'-9'224'0'0,"0"5"-56"0"0,-1-1 0 0 0,0 1 0 0 0,-1 0 0 0 0,1 0 0 0 0,-4-5 0 0 0,5 8 169 0 0,0 0-253 0 0,1-1 0 0 0,-1 1 0 0 0,0-1 0 0 0,0 1 0 0 0,0-1 0 0 0,0 1 0 0 0,0 0 0 0 0,-1-1 0 0 0,1 1 0 0 0,0 0 0 0 0,0 0 0 0 0,-1 0 0 0 0,-1-1 0 0 0,2 2 93 0 0,-7-5 77 0 0,-12-7-45 0 0,17 10-195 0 0,-1 0 0 0 0,1 0 0 0 0,0 0 0 0 0,0 0-1 0 0,0-1 1 0 0,0 1 0 0 0,-4-5 0 0 0,-8-12 119 0 0,9 13-103 0 0,1-1 0 0 0,-9-13 1 0 0,-9-13 393 0 0,19 29-289 0 0,0 0-1 0 0,1 1 1 0 0,-1-1 0 0 0,-1 1 0 0 0,1 0-1 0 0,0 1 1 0 0,-1-1 0 0 0,0 1 0 0 0,1-1 0 0 0,-7-1-1 0 0,7 3-115 0 0,1 0-1 0 0,-1 0 1 0 0,0 1-1 0 0,1-1 0 0 0,-1 1 1 0 0,0-1-1 0 0,1 1 0 0 0,-5 1 1 0 0,-9-1 69 0 0,15 0-88 0 0,0 0 0 0 0,0 0 0 0 0,0 0 0 0 0,0 0 0 0 0,1 0 0 0 0,-1 0 0 0 0,0-1 0 0 0,0 1 0 0 0,0-1 0 0 0,0 0 0 0 0,1 1 0 0 0,-1-1 0 0 0,0 0 0 0 0,0 0 0 0 0,1 0 0 0 0,-1 0 0 0 0,1 0 0 0 0,-1 0 0 0 0,1-1 0 0 0,-2-1 0 0 0,3 3 0 0 0,-1-1 0 0 0,1 1 0 0 0,0-1-1 0 0,0 1 1 0 0,-1 0 0 0 0,1-1 0 0 0,0 1 0 0 0,0 0 0 0 0,-1-1 0 0 0,1 1 0 0 0,-1 0 0 0 0,1-1 0 0 0,0 1 0 0 0,-1 0 0 0 0,1 0 0 0 0,0-1 0 0 0,-1 1 0 0 0,1 0 0 0 0,-1 0 0 0 0,1 0-1 0 0,-1 0 1 0 0,1 0 0 0 0,-1-1 0 0 0,0 1 1 0 0,1 0 0 0 0,-1 0 0 0 0,1 0 0 0 0,-1 0 0 0 0,1-1 0 0 0,-1 1 0 0 0,1 0 0 0 0,-1 0 0 0 0,1-1-1 0 0,-1 1 1 0 0,1 0 0 0 0,-1-1 0 0 0,1 1 0 0 0,0 0 0 0 0,-1-1 0 0 0,1 1 0 0 0,0-1 0 0 0,-1 0 0 0 0,-1-1 53 0 0,-1 0 0 0 0,1 0 0 0 0,-1 1 0 0 0,0-1 0 0 0,1 0 0 0 0,-1 1 0 0 0,0-1 0 0 0,0 1 0 0 0,0 0 0 0 0,0 0 0 0 0,0 0 0 0 0,0 1 0 0 0,0-1 0 0 0,0 1 0 0 0,-6-1 0 0 0,4 2 95 0 0,1-1 0 0 0,0 1 0 0 0,-1-1 0 0 0,1 1-1 0 0,0 0 1 0 0,-7 3 0 0 0,1-1-61 0 0,-4-2-61 0 0,5 0-3 0 0,1-1-21 0 0,1 1 1 0 0,-1-1-1 0 0,-16-3 0 0 0,-10 1-5 0 0,27 1 2 0 0,0 1 0 0 0,0-1 0 0 0,-11-3 0 0 0,12 2 0 0 0,1 1 0 0 0,-1 0 0 0 0,0 0 0 0 0,1 1 0 0 0,-1-1 0 0 0,-9 2 0 0 0,-8 1 17 0 0,15-1 6 0 0,0-1 0 0 0,-1 2 0 0 0,1-1 0 0 0,0 1 0 0 0,0 0 0 0 0,0 1 0 0 0,-14 6 0 0 0,-32 12 296 0 0,30-10-139 0 0,13-5-123 0 0,0-1 0 0 0,-1 0-1 0 0,1-1 1 0 0,-13 3 0 0 0,17-6-41 0 0,1-1 0 0 0,-1 1 0 0 0,0-1 0 0 0,0 0 0 0 0,0-1 0 0 0,1 0 0 0 0,-9-1 0 0 0,10 2-16 0 0,0 0 0 0 0,0 0 0 0 0,0 1 0 0 0,0 0 0 0 0,0 0 0 0 0,-8 3 0 0 0,4-1 0 0 0,5-2 30 0 0,0-1 1 0 0,0 1 0 0 0,0 1-1 0 0,0-1 1 0 0,0 1 0 0 0,0-1-1 0 0,0 1 1 0 0,1 0 0 0 0,-1 0 0 0 0,1 1-1 0 0,-1-1 1 0 0,1 1 0 0 0,0 0-1 0 0,-6 6 1 0 0,-2 2 43 0 0,0 1-43 0 0,-15 15-36 0 0,6-12 5 0 0,18-13 0 0 0,0 0 0 0 0,0 1 0 0 0,1-1 0 0 0,-1 0 0 0 0,1 1 0 0 0,0-1 0 0 0,0 1 0 0 0,0-1 0 0 0,0 1 0 0 0,0 0 0 0 0,-1 3 0 0 0,-4 12 0 0 0,0-1-11 0 0,0-6-12 0 0,5-9 20 0 0,0 0 0 0 0,0 0 1 0 0,1-1-1 0 0,-1 1 0 0 0,0 0 0 0 0,1 0 1 0 0,-1 0-1 0 0,1 0 0 0 0,-1 0 0 0 0,1 3 1 0 0,0-3 4 0 0,0-1-1 0 0,-1 0 1 0 0,1 0 0 0 0,0 0 0 0 0,-1 0 0 0 0,1 1 0 0 0,-1-1 0 0 0,1 0 0 0 0,-1 0 0 0 0,0 0-1 0 0,1 0 1 0 0,-1 0 0 0 0,0 0 0 0 0,0 0 0 0 0,-1 1 0 0 0,-7 10 34 0 0,5 0-22 0 0,-6 13-14 0 0,8-21 0 0 0,0 0 0 0 0,1 1 0 0 0,0-1 0 0 0,-1 1 0 0 0,2-1 0 0 0,-2 6 0 0 0,-2 12 0 0 0,-2 0 0 0 0,5-14 0 0 0,-1-1 0 0 0,-6 15 0 0 0,7-19 0 0 0,-1 0 0 0 0,1 1 0 0 0,0-1 0 0 0,1 1 0 0 0,-1-1 0 0 0,0 6 0 0 0,1-6 0 0 0,0 0 0 0 0,0 0 0 0 0,-1 0 0 0 0,0-1 0 0 0,1 1 0 0 0,-1 0 0 0 0,-2 4 0 0 0,-1 2 0 0 0,0 0 0 0 0,1-1 0 0 0,-3 18 0 0 0,-5 12 0 0 0,9-32 0 0 0,1 1 0 0 0,-1-1 0 0 0,2 1 0 0 0,-1-1 0 0 0,1 1 0 0 0,0-1 0 0 0,0 0 0 0 0,1 1 0 0 0,1 7 0 0 0,0 18 0 0 0,1-15 0 0 0,-3-14 0 0 0,1-1 0 0 0,-1 0 0 0 0,1 0 0 0 0,-1 1 0 0 0,0-1 0 0 0,0 0 0 0 0,-1 5 0 0 0,-1 13 16 0 0,0-1 0 0 0,1 1 0 0 0,0 0 0 0 0,2 0 0 0 0,4 30 0 0 0,0-1-128 0 0,-3-30 112 0 0,1 4 0 0 0,0-9 0 0 0,-2-9 0 0 0,1 0 0 0 0,-1 0 0 0 0,1 1 0 0 0,0-1 0 0 0,1 0 0 0 0,-1-1 0 0 0,1 1 0 0 0,6 8 0 0 0,8 7 0 0 0,63 63 0 0 0,-76-80 0 0 0,14 17 0 0 0,-3-5 0 0 0,6 2 0 0 0,36 25 0 0 0,-53-40 0 0 0,13 9 0 0 0,6 4 0 0 0,-20-13 0 0 0,0-1 0 0 0,-1 1 0 0 0,1-1 0 0 0,0 1 0 0 0,-1 0 0 0 0,0 0 0 0 0,3 3 0 0 0,4 2 0 0 0,-5-5 0 0 0,0 0 0 0 0,0 1 0 0 0,0-1 0 0 0,-1 1 0 0 0,5 4 0 0 0,-1-2 0 0 0,14 9 0 0 0,34 19 0 0 0,-46-26-4 0 0,-8-6 6 0 0,0 0 0 0 0,0 0-1 0 0,0 0 1 0 0,0 0-1 0 0,0-1 1 0 0,0 1 0 0 0,1 0-1 0 0,-1-1 1 0 0,0 1 0 0 0,2 0-1 0 0,4 0 57 0 0,1 1 0 0 0,0 0 0 0 0,-1 1 0 0 0,12 5 0 0 0,-19-8-58 0 0,10 4 29 0 0,0 0 1 0 0,1-1 0 0 0,-1 0-1 0 0,1-1 1 0 0,20 2 0 0 0,56-3 287 0 0,-49-2-290 0 0,23-4 27 0 0,-43 4 7 0 0,25-4 1 0 0,-26 3 6 0 0,21-1-1 0 0,-33 3-57 0 0,1-1-1 0 0,-1 1 0 0 0,0-1 1 0 0,1 0-1 0 0,-1-1 0 0 0,0 1 1 0 0,0-1-1 0 0,0 0 0 0 0,7-4 1 0 0,-12 6-10 0 0,0 0 0 0 0,1-1-1 0 0,-1 1 1 0 0,1 0 0 0 0,-1-1 0 0 0,0 1 0 0 0,1 0 0 0 0,-1 0 0 0 0,1 0 0 0 0,-1-1 0 0 0,1 1 0 0 0,-1 0 0 0 0,1 0 0 0 0,-1 0 0 0 0,0 0 0 0 0,1 0 0 0 0,-1 0 0 0 0,1 0 0 0 0,0 0 0 0 0,1 0 1 0 0,1 0 0 0 0,-1 0 0 0 0,1 0 0 0 0,-1 0 1 0 0,1-1-1 0 0,-1 1 0 0 0,0-1 0 0 0,1 0 0 0 0,1-1 0 0 0,32-10 53 0 0,-18 6-63 0 0,-4 1 40 0 0,0 0 1 0 0,0-1-1 0 0,19-11 1 0 0,-10 2 91 0 0,-21 14-115 0 0,-1 0 0 0 0,1-1 1 0 0,0 1-1 0 0,-1 0 0 0 0,1 0 0 0 0,0 0 1 0 0,0 1-1 0 0,0-1 0 0 0,2 0 1 0 0,-2 0-3 0 0,-1 1 0 0 0,1-1 1 0 0,0 0-1 0 0,0 1 0 0 0,-1-1 1 0 0,1 0-1 0 0,0 0 0 0 0,2-3 1 0 0,15-8 5 0 0,-6 5-12 0 0,16-13 84 0 0,-14 10 21 0 0,-1 0 0 0 0,15-14 1 0 0,-22 8 32 0 0,-6 14-132 0 0,1-1 5 0 0,-1 1 0 0 0,1-1 0 0 0,0 1 0 0 0,-1 0 0 0 0,1 0 0 0 0,0 0 0 0 0,5-3 0 0 0,-7 4-11 0 0,1 1 0 0 0,-1-1 0 0 0,1 1 0 0 0,-1-1 0 0 0,1 1 0 0 0,-1-1 0 0 0,1 1 0 0 0,-1-1 0 0 0,0 1 0 0 0,1-1 0 0 0,-1 1 0 0 0,1-1 0 0 0,-1 0 0 0 0,0 1 0 0 0,0-1 0 0 0,1 0 0 0 0,-1 1 0 0 0,0-1 0 0 0,0 0 0 0 0,0 0 0 0 0,4-10 0 0 0,3 3 8 0 0,-6 8-5 0 0,-1 0 0 0 0,1-1 0 0 0,-1 1 0 0 0,1-1-1 0 0,-1 1 1 0 0,1-1 0 0 0,-1 1 0 0 0,1-1 0 0 0,-1 1 0 0 0,0-1-1 0 0,1 1 1 0 0,-1-1 0 0 0,0 1 0 0 0,1-1 0 0 0,-1 0-1 0 0,0 1 1 0 0,0-1 0 0 0,0 0 0 0 0,0 1 0 0 0,0-1 0 0 0,0 1-1 0 0,1-1 1 0 0,-1 0 0 0 0,-1 1 0 0 0,1-1 0 0 0,0 0-1 0 0,0 1 1 0 0,0-1 0 0 0,0 0 0 0 0,0-2 13 0 0,0 1-1 0 0,1-1 1 0 0,-1 1 0 0 0,1-1 0 0 0,-1 1-1 0 0,1-1 1 0 0,0 1 0 0 0,0-1 0 0 0,0 1-1 0 0,1 0 1 0 0,-1 0 0 0 0,3-4 0 0 0,5-9 16 0 0,-3 5 15 0 0,-5 9-47 0 0,0 1 1 0 0,-1-1-1 0 0,1 1 0 0 0,-1-1 1 0 0,1 0-1 0 0,-1 1 0 0 0,1-1 1 0 0,-1 0-1 0 0,0 0 0 0 0,1 1 1 0 0,-1-1-1 0 0,0 0 0 0 0,0 0 1 0 0,1 0-1 0 0,-1 1 1 0 0,0-1-1 0 0,0 0 0 0 0,0-1 1 0 0,0 1-1 0 0,0-1 0 0 0,0 0 0 0 0,0 1 0 0 0,0-1 0 0 0,0 0 0 0 0,1 1 0 0 0,-1-1 0 0 0,0 1 0 0 0,1-1 0 0 0,-1 1 0 0 0,1-1 0 0 0,0 1 0 0 0,-1-1 0 0 0,1 1 0 0 0,2-3 0 0 0,-3 4 1 0 0,0 0 0 0 0,1-1 1 0 0,-1 1-1 0 0,0-1 1 0 0,0 1-1 0 0,1-1 1 0 0,-1 1-1 0 0,0-1 0 0 0,0 1 1 0 0,0-1-1 0 0,0 1 1 0 0,1-1-1 0 0,-1 1 0 0 0,0-1 1 0 0,0 1-1 0 0,0-1 1 0 0,0 1-1 0 0,0-1 1 0 0,0 0-1 0 0,-1 1 0 0 0,1-1 1 0 0,0 1-1 0 0,0-1 1 0 0,0 1-1 0 0,-1-1 1 0 0,1 0-1 0 0,0 1 1 0 0,0-1-1 0 0,0 1 1 0 0,-1-1 0 0 0,1 1-1 0 0,0-1 1 0 0,0 0-1 0 0,0 1 1 0 0,0-1-1 0 0,0 1 1 0 0,0-1 0 0 0,0 1-1 0 0,0-1 1 0 0,0 0-1 0 0,1 1 1 0 0,-1-1 0 0 0,0 0-2 0 0,1 0 0 0 0,-1-1 0 0 0,1 1 0 0 0,-1 0 0 0 0,0 0 1 0 0,0 0-1 0 0,0 0 0 0 0,0 0 0 0 0,0 0 0 0 0,0-1 1 0 0,0 1-1 0 0,0 0 0 0 0,0 0 0 0 0,0-1 0 0 0,-1 1 3 0 0,1 1 0 0 0,0-1 0 0 0,0 0 1 0 0,0 1-1 0 0,0-1 0 0 0,0 0 0 0 0,0 1 0 0 0,0-1 0 0 0,0 1 0 0 0,0-1 0 0 0,0 0 0 0 0,0 1 0 0 0,0-1 0 0 0,1 1 0 0 0,-1-1 0 0 0,0 0 0 0 0,0 1 0 0 0,1-1 0 0 0,-1 1 0 0 0,1-2 0 0 0,-1 2 1 0 0,0 0-1 0 0,1-1 0 0 0,-1 1 1 0 0,0-1-1 0 0,0 1 1 0 0,0 0-1 0 0,0-1 1 0 0,1 1-1 0 0,-1-1 0 0 0,0 1 1 0 0,0-1-1 0 0,0 1 1 0 0,0-1-1 0 0,0 1 1 0 0,0-1-1 0 0,0 1 0 0 0,0 0 1 0 0,0-1-1 0 0,0 1 1 0 0,0-1-1 0 0,-1 1 1 0 0,1-1-1 0 0,0 0-1 0 0,0 1-1 0 0,0-1 1 0 0,-1 1 0 0 0,1-1 0 0 0,0 1-1 0 0,0-1 1 0 0,0 1 0 0 0,0-1-1 0 0,0 1 1 0 0,0-1 0 0 0,0 1-1 0 0,0-1 1 0 0,1 0 0 0 0,-1 1-1 0 0,0-1 1 0 0,0 1 0 0 0,0-1 0 0 0,2-2-1 0 0,-1 0 0 0 0,0 0 0 0 0,0-1 0 0 0,0 1 0 0 0,-1 0 0 0 0,1-1 0 0 0,-1 1 0 0 0,1 0 0 0 0,-1-1 0 0 0,-1-2 1 0 0,3-5 50 0 0,-1 10-48 0 0,-1-1 1 0 0,1 1-1 0 0,-1-1 0 0 0,0 1 0 0 0,0-1 0 0 0,0 1 1 0 0,0-1-1 0 0,0 0 0 0 0,0 1 0 0 0,0-1 1 0 0,0 1-1 0 0,-1-1 0 0 0,1 1 0 0 0,-1-1 0 0 0,0-1 1 0 0,1 2-4 0 0,0 0 0 0 0,0 0-1 0 0,0 0 1 0 0,0 0 0 0 0,0 0 0 0 0,0 0 0 0 0,0 0 0 0 0,0 0 0 0 0,0 0 0 0 0,1 0 0 0 0,0-2 0 0 0,0-3 0 0 0,-1-4-1 0 0,0 8 0 0 0,-1 0 0 0 0,1 1 0 0 0,-1-1 0 0 0,1 0 0 0 0,0 1 0 0 0,0-1 0 0 0,0 0 0 0 0,0 0 0 0 0,0 1 0 0 0,0-1 0 0 0,0 0 0 0 0,1 0 0 0 0,-1 1 0 0 0,1-4 0 0 0,0 5 0 0 0,-1-1 0 0 0,0 0 0 0 0,0 0 0 0 0,0 0 0 0 0,0 0 0 0 0,0 0 0 0 0,0 1 0 0 0,0-1 0 0 0,0 0 0 0 0,0 0 0 0 0,0 0 0 0 0,-1 0 0 0 0,1 1 0 0 0,0-1 0 0 0,-1 0 0 0 0,1 0 0 0 0,0 0 0 0 0,-1 1 0 0 0,1-1 0 0 0,-1 0 0 0 0,1 1 0 0 0,-1-1 0 0 0,0 0 0 0 0,0 0 0 0 0,0 0 0 0 0,1 0 0 0 0,-1 0 0 0 0,1 1 0 0 0,-1-1 0 0 0,1 0 0 0 0,-1 0 0 0 0,1 0 0 0 0,-1 0 0 0 0,1 0 0 0 0,0 0 0 0 0,0 0 0 0 0,-1 0 0 0 0,1-1 0 0 0,0 0 2 0 0,0 1 1 0 0,-1 0 0 0 0,1-1-1 0 0,0 1 1 0 0,-1 0 0 0 0,1 0 0 0 0,-1 0-1 0 0,0-1 1 0 0,1 1 0 0 0,-1 0-1 0 0,0 0 1 0 0,0 0 0 0 0,0 0 0 0 0,0 0-1 0 0,-1-1 1 0 0,1 1-1 0 0,-1-1 1 0 0,1 1-1 0 0,0 0 0 0 0,0-1 0 0 0,0 0 1 0 0,0 1-1 0 0,0-1 0 0 0,-1-2 1 0 0,1 2-3 0 0,1 1 0 0 0,-1 0 0 0 0,0 0 0 0 0,1-1 0 0 0,-1 1 0 0 0,0 0 0 0 0,0 0 0 0 0,0 0 0 0 0,-2-2 0 0 0,2 2 0 0 0,0 0 0 0 0,0 1 0 0 0,0-1 0 0 0,0 0 0 0 0,0 0 0 0 0,0-1 0 0 0,1 1 0 0 0,-1 0 0 0 0,0 0 0 0 0,1 0 0 0 0,-1 0 0 0 0,1-1 0 0 0,-1 1 0 0 0,1 0 0 0 0,0 0 0 0 0,-1-1 0 0 0,1 1 0 0 0,0-2 0 0 0,0 0 0 0 0,0 1 0 0 0,-1 0 0 0 0,1-1 0 0 0,-1 1 0 0 0,1 0 0 0 0,-1-1 0 0 0,0 1 0 0 0,0 0 0 0 0,1 0 0 0 0,-2 0 0 0 0,1 0 0 0 0,0 0 0 0 0,-3-4 0 0 0,-2-6 0 0 0,2-2-1 0 0,1 8 12 0 0,1 0 32 0 0,2 0-34 0 0,0 5-9 0 0,0 0 0 0 0,0 0 0 0 0,0 0 0 0 0,0-1 1 0 0,-1 1-1 0 0,1 0 0 0 0,0 0 0 0 0,-1 0 0 0 0,1 0 0 0 0,-1 0 0 0 0,1 0 0 0 0,-1 0 0 0 0,0 0 0 0 0,0-1 0 0 0,-6-11 1 0 0,-5-7-1 0 0,10 16 0 0 0,0 1 0 0 0,-1-1 0 0 0,1 0 0 0 0,1 0 0 0 0,-3-5 0 0 0,-3-14 0 0 0,6 22 0 0 0,1 1 0 0 0,-1-1 0 0 0,1 0 0 0 0,0 0 0 0 0,0 0 0 0 0,-1 0 0 0 0,1 0 0 0 0,0 0 0 0 0,0 1 0 0 0,0-1 0 0 0,0 0 0 0 0,0 0 0 0 0,0-2 0 0 0,1 0 0 0 0,-1 0 0 0 0,0-1 0 0 0,-1 1 0 0 0,1-1 0 0 0,-1 1 0 0 0,-1-7 0 0 0,2 8 0 0 0,-3-6 0 0 0,1-1 0 0 0,1 0 0 0 0,-2-18 0 0 0,3 25 15 0 0,0 0 0 0 0,-1 0 1 0 0,1 0-1 0 0,-1-1 1 0 0,1 1-1 0 0,-1 0 1 0 0,0 0-1 0 0,0 0 1 0 0,-1-3-1 0 0,-10-23 279 0 0,4 13-474 0 0,6 12 192 0 0,0 1 0 0 0,1-1 0 0 0,-1 0 1 0 0,1 1-1 0 0,-1-1 0 0 0,1 0 0 0 0,0 0 1 0 0,0 0-1 0 0,0-4 0 0 0,-5-5-113 0 0,5 11 94 0 0,1 0 0 0 0,-1 0 0 0 0,0 0 0 0 0,1-1-1 0 0,0 1 1 0 0,-1 0 0 0 0,1 0 0 0 0,-1 0 0 0 0,1 0-1 0 0,0-3 1 0 0,-1-6 15 0 0,0 1-1 0 0,-1-1 1 0 0,0 1 0 0 0,0-1-1 0 0,-1 1 1 0 0,-6-15 0 0 0,5 5 4 0 0,4 16 2 0 0,-1-1 1 0 0,-12-11 69 0 0,-1-2-73 0 0,13 14-11 0 0,0 2 0 0 0,1 1 0 0 0,-1-1 0 0 0,1 0 0 0 0,-1 0 0 0 0,0 0 0 0 0,1 0 0 0 0,-1 1 0 0 0,0-1 0 0 0,0 0 0 0 0,1 1 0 0 0,-1-1 0 0 0,0 0 0 0 0,0 1 0 0 0,-2-1 0 0 0,1-1 0 0 0,-4-1 0 0 0,-6-1 0 0 0,-10-4 0 0 0,-10 0 0 0 0,25 8-66 0 0,6 0-266 0 0,-1 0-88 0 0,-1 2 437 0 0,-2 9-9056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2:43:33.4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1013 35,'-28'-14,"15"9,0 1,-1 1,1 0,-1 1,-21-1,7 2,-50 7,69-5,1 0,-1 1,0 0,1 1,-1 0,1 0,0 1,0 0,0 1,-11 7,11-5,0-1,-1 0,0-1,0 0,0 0,-1-1,1 0,-1 0,0-1,-13 2,-3 0,-1 2,1 1,-42 19,17-6,42-17,0 1,0 0,0 0,1 1,-13 12,10-9,0-1,-14 9,22-15,-78 47,71-42,1 1,-1 1,1-1,1 1,-12 16,7-6,0 1,2 0,0 1,2 0,0 1,1 0,2 0,0 1,1 0,1-1,1 2,1 44,3 126,0-187,0 1,0 0,0-1,1 1,0-1,0 0,1 1,6 11,4 4,19 25,-16-25,15 20,2-2,49 48,-72-80,0 0,1 0,0-1,1 0,0-1,0 0,1-1,0 0,17 5,1-1,-16-4,0-1,0 0,1-2,27 4,105-7,-68-1,-71 1,0-1,0 0,0 0,1-1,-1 0,-1-1,1 0,0 0,-1-1,1 0,-1 0,13-10,3 0,0 1,27-9,-30 13,0 0,0-2,30-20,-41 22,0 0,-1-1,0-1,-1 1,14-24,-5 9,21-32,47-94,-80 139,-1-1,0 1,-1-1,0 0,-1 0,1-16,-1 9,6-29,-2 20,-1 0,2-52,-7-61,-2 58,3 48,-3-1,-8-52,8 79,0 1,0-1,-1 1,0-1,-1 1,0 0,0 1,-1-1,0 1,-1 0,0 0,0 0,0 1,-13-11,12 14,0-1,0 1,-1 1,1-1,-1 1,0 1,0-1,0 1,0 1,-11-2,-11 1,-44 3,44-1,-31 2,39-2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AB0A6-2BB9-4946-B1ED-9F0B52D672F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2353D-D4FB-467A-92FF-43517C006A9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612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81E1-2405-494B-AAFC-A7ACCF60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E178E-D4B1-4F05-B9AF-8F2673FB9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63314-448E-4138-AC02-265EC6F1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57E17-8266-4086-9302-16FB1FAA3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8D2C0-0402-44B0-AA94-6503B789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877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5245-0FA2-498A-AE9C-A4D4E147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03E67-8798-49D2-B61F-2B00125AE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EA49-210F-4CF6-A80D-ADA87E2A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BD82B-2F9E-4DCF-8F70-F7C66437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921D-45E3-4D7E-B5E7-942EEF0B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495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DF4DE-E3AE-48D8-9C4C-56C94F4EB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43437-84EC-4F4F-AEB1-0FE338BE4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6AC72-2E3F-4AC3-A98B-F56A29A2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55CC-482F-4375-8EC9-942816BD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078D4-7B31-45B9-8B8C-9CB88B3D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665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4DC4-8F70-4E5E-AB9D-1FF05AF2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FED9-0DBF-456B-AE5D-7C74ABA40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3DF2-77C3-47C8-8F1E-57F1647A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3F03-4FD0-4ADF-96DC-79CB9562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71A3-DB2B-4B90-8A57-D636F16F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896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942E-BF1E-43A4-BE21-83AA0187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C1EBA-B7ED-4F00-8A25-58199DB6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3B0EC-FA01-47EE-A3B2-2DFFD322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2DDFE-BA77-4C15-8DD1-46C78F3F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4E71-2128-44CF-92B3-DAFADB61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605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11B2-D57D-4D09-8213-CB06DD03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C38C-2FAE-4B5E-A37A-3D192A22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EB767-24B8-4B09-BA59-1BFC0288A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1910C-F459-4FAC-8BC2-848C102C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1B3C5-22F0-4EE4-96AB-F83C725D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1183-0E10-4CF3-85D5-FCF7716F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23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98D6-68B9-48D0-9D42-87CBA0D9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DD1C6-C16A-405B-8EB5-45E20E19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5456C-8B15-4E83-B0AB-BFB99B0C3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4E304-E257-4856-8115-D232486F5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086DB-FA36-49C4-BBC3-C91D6CB23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E21E0-A573-4F86-A936-683D77F1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66DDB-45EC-49AD-A09F-7D9320DE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9B33E-8A1B-4F4C-905C-7D679516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14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20F2-4285-4BBD-A511-EE18982F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ECC11-5740-47EB-B13F-DF731613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297D2-D78D-467F-9050-F3499705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70302-EA9A-4480-B742-E8CB689B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477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4FBAE-210E-4FA8-AAF9-C19ABDD2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C0FED-7DD2-4C57-B9FC-429AADE0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8B665-FA14-4614-B440-9B0B2AB56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184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28A5-56CF-4E8C-8206-E2402F3A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20108-7DB9-4EC7-B23D-D4C7F9388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707A8-B505-436A-9202-753EE30E3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BCDB3-5B5C-4CD5-891F-94CB52C3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5D6CD-D421-467E-9522-8728BF53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8EB91-1A5C-41D0-BB51-7B6FF250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31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E5AB-BCB3-4A9D-B9AA-ADEA7129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9C8D-9400-4D2A-B042-A24AD0E6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627FC-6802-48BB-BD09-6FE48C66F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476FC-8389-41B8-B5A4-F6556F24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981D0-69AB-471C-B0BC-CA7AD1F1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3F2A4-0111-4B52-A41F-3DDC7E57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195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468F3-F4BE-433C-9BAA-30C1FCB1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C68E-87BC-4F68-A4ED-A514038AE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16759-3E0A-4894-95ED-902AFF0CD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683F4-C164-4C6B-ADF3-E8FA43C2A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E0C9B-703F-46CB-8B5A-4FD2AE0F5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964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13.xml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customXml" Target="../ink/ink14.xml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customXml" Target="../ink/ink16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customXml" Target="../ink/ink15.xml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18" Type="http://schemas.openxmlformats.org/officeDocument/2006/relationships/image" Target="../media/image90.png"/><Relationship Id="rId3" Type="http://schemas.openxmlformats.org/officeDocument/2006/relationships/image" Target="../media/image79.png"/><Relationship Id="rId21" Type="http://schemas.openxmlformats.org/officeDocument/2006/relationships/image" Target="../media/image93.png"/><Relationship Id="rId7" Type="http://schemas.openxmlformats.org/officeDocument/2006/relationships/image" Target="../media/image81.png"/><Relationship Id="rId12" Type="http://schemas.openxmlformats.org/officeDocument/2006/relationships/customXml" Target="../ink/ink20.xml"/><Relationship Id="rId17" Type="http://schemas.openxmlformats.org/officeDocument/2006/relationships/image" Target="../media/image89.png"/><Relationship Id="rId2" Type="http://schemas.openxmlformats.org/officeDocument/2006/relationships/customXml" Target="../ink/ink17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11" Type="http://schemas.openxmlformats.org/officeDocument/2006/relationships/image" Target="../media/image85.png"/><Relationship Id="rId24" Type="http://schemas.openxmlformats.org/officeDocument/2006/relationships/image" Target="../media/image96.png"/><Relationship Id="rId5" Type="http://schemas.openxmlformats.org/officeDocument/2006/relationships/image" Target="../media/image80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10" Type="http://schemas.openxmlformats.org/officeDocument/2006/relationships/image" Target="../media/image84.png"/><Relationship Id="rId19" Type="http://schemas.openxmlformats.org/officeDocument/2006/relationships/image" Target="../media/image91.png"/><Relationship Id="rId4" Type="http://schemas.openxmlformats.org/officeDocument/2006/relationships/customXml" Target="../ink/ink18.xml"/><Relationship Id="rId9" Type="http://schemas.openxmlformats.org/officeDocument/2006/relationships/image" Target="../media/image83.png"/><Relationship Id="rId14" Type="http://schemas.openxmlformats.org/officeDocument/2006/relationships/customXml" Target="../ink/ink21.xml"/><Relationship Id="rId22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customXml" Target="../ink/ink24.xml"/><Relationship Id="rId17" Type="http://schemas.openxmlformats.org/officeDocument/2006/relationships/image" Target="../media/image115.png"/><Relationship Id="rId2" Type="http://schemas.openxmlformats.org/officeDocument/2006/relationships/image" Target="../media/image103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5" Type="http://schemas.openxmlformats.org/officeDocument/2006/relationships/image" Target="../media/image113.png"/><Relationship Id="rId10" Type="http://schemas.openxmlformats.org/officeDocument/2006/relationships/customXml" Target="../ink/ink23.xml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4.xml"/><Relationship Id="rId1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customXml" Target="../ink/ink1.xml"/><Relationship Id="rId12" Type="http://schemas.openxmlformats.org/officeDocument/2006/relationships/image" Target="../media/image12.png"/><Relationship Id="rId17" Type="http://schemas.openxmlformats.org/officeDocument/2006/relationships/customXml" Target="../ink/ink6.xml"/><Relationship Id="rId2" Type="http://schemas.openxmlformats.org/officeDocument/2006/relationships/image" Target="../media/image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3.xml"/><Relationship Id="rId5" Type="http://schemas.openxmlformats.org/officeDocument/2006/relationships/image" Target="../media/image8.png"/><Relationship Id="rId15" Type="http://schemas.openxmlformats.org/officeDocument/2006/relationships/customXml" Target="../ink/ink5.xm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2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customXml" Target="../ink/ink8.xml"/><Relationship Id="rId17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23" Type="http://schemas.openxmlformats.org/officeDocument/2006/relationships/image" Target="../media/image40.png"/><Relationship Id="rId10" Type="http://schemas.openxmlformats.org/officeDocument/2006/relationships/customXml" Target="../ink/ink7.xml"/><Relationship Id="rId19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Relationship Id="rId2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3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customXml" Target="../ink/ink10.xml"/><Relationship Id="rId5" Type="http://schemas.openxmlformats.org/officeDocument/2006/relationships/image" Target="../media/image45.png"/><Relationship Id="rId10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customXml" Target="../ink/ink1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customXml" Target="../ink/ink11.xml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4CB0C-1853-4039-932E-DA92E4CD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319" cy="5405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30B81D-9176-4DCD-B3D0-66F0EDFE147B}"/>
              </a:ext>
            </a:extLst>
          </p:cNvPr>
          <p:cNvSpPr txBox="1"/>
          <p:nvPr/>
        </p:nvSpPr>
        <p:spPr>
          <a:xfrm>
            <a:off x="6010318" y="0"/>
            <a:ext cx="61816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Battle: violent interaction between two politically organized armed groups at a particular time and location.</a:t>
            </a:r>
          </a:p>
          <a:p>
            <a:r>
              <a:rPr lang="en-US" dirty="0"/>
              <a:t>Short-lived territorial exchanges that do not last for more than one day are coded as ‘Armed clash’.</a:t>
            </a:r>
          </a:p>
          <a:p>
            <a:r>
              <a:rPr lang="en-US" dirty="0"/>
              <a:t>Explosions/Remote violence: one-sided violent events in which the tool for engaging in conflict creates asymmetry by taking away the ability of the target to respond</a:t>
            </a:r>
          </a:p>
          <a:p>
            <a:r>
              <a:rPr lang="en-SG" dirty="0"/>
              <a:t>Violence against civilians: </a:t>
            </a:r>
            <a:r>
              <a:rPr lang="en-US" dirty="0"/>
              <a:t>violent events where an </a:t>
            </a:r>
            <a:r>
              <a:rPr lang="en-US" dirty="0" err="1"/>
              <a:t>organised</a:t>
            </a:r>
            <a:r>
              <a:rPr lang="en-US" dirty="0"/>
              <a:t> armed group deliberately inflicts violence upon unarmed non-combatants</a:t>
            </a:r>
          </a:p>
          <a:p>
            <a:r>
              <a:rPr lang="en-SG" dirty="0"/>
              <a:t>Protest: </a:t>
            </a:r>
            <a:r>
              <a:rPr lang="en-US" dirty="0"/>
              <a:t>public demonstration in which the participants do not engage in violence, though violence may be used against them</a:t>
            </a:r>
          </a:p>
          <a:p>
            <a:r>
              <a:rPr lang="en-US" dirty="0"/>
              <a:t>Riots: violent events where demonstrators or mobs engage in disruptive acts</a:t>
            </a:r>
          </a:p>
          <a:p>
            <a:r>
              <a:rPr lang="en-SG" dirty="0"/>
              <a:t>Strategic developments: </a:t>
            </a:r>
            <a:r>
              <a:rPr lang="en-US" dirty="0"/>
              <a:t>pivotal events within campaigns of political violence</a:t>
            </a:r>
          </a:p>
          <a:p>
            <a:r>
              <a:rPr lang="en-US" dirty="0"/>
              <a:t>ASSOC_ACTOR: record the associated groups for specific events and the identity of specific actors e.g. </a:t>
            </a:r>
            <a:r>
              <a:rPr lang="en-SG" dirty="0"/>
              <a:t>allies in actions, victims of an attack</a:t>
            </a:r>
          </a:p>
        </p:txBody>
      </p:sp>
    </p:spTree>
    <p:extLst>
      <p:ext uri="{BB962C8B-B14F-4D97-AF65-F5344CB8AC3E}">
        <p14:creationId xmlns:p14="http://schemas.microsoft.com/office/powerpoint/2010/main" val="189987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1DC782F-45F6-4160-899E-D4F5D0F3818D}"/>
              </a:ext>
            </a:extLst>
          </p:cNvPr>
          <p:cNvGrpSpPr/>
          <p:nvPr/>
        </p:nvGrpSpPr>
        <p:grpSpPr>
          <a:xfrm>
            <a:off x="-1" y="-1"/>
            <a:ext cx="3416379" cy="2178965"/>
            <a:chOff x="-1" y="-1"/>
            <a:chExt cx="3416379" cy="21789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C2D70-2597-4E7A-9B23-209A2A1F0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"/>
              <a:ext cx="2142951" cy="520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BC444D-E469-437E-8666-C20A3ADA3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4171" y="-1"/>
              <a:ext cx="1132207" cy="217896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DA9D0A-BB41-4CE3-843D-12BA0272D78E}"/>
              </a:ext>
            </a:extLst>
          </p:cNvPr>
          <p:cNvGrpSpPr/>
          <p:nvPr/>
        </p:nvGrpSpPr>
        <p:grpSpPr>
          <a:xfrm>
            <a:off x="3557599" y="-2"/>
            <a:ext cx="6201540" cy="3663213"/>
            <a:chOff x="3557599" y="-2"/>
            <a:chExt cx="6201540" cy="36632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8145B3-5953-4500-AD33-007418F7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7599" y="1"/>
              <a:ext cx="1573927" cy="36632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460028-A16A-4CA1-8E6C-00246DEF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2746" y="704379"/>
              <a:ext cx="1038297" cy="14194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D776B30-F527-4FE7-AC31-15EBA3BE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7891" y="709400"/>
              <a:ext cx="1994883" cy="146956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CF2525A-5180-4339-A57D-DBE46C1A0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8374" y="0"/>
              <a:ext cx="2473356" cy="594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E25FB21-B382-4045-B8B9-3B16FAE74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79622" y="-2"/>
              <a:ext cx="1179517" cy="176927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D042EC-6109-4285-A828-C0A5D6B52785}"/>
              </a:ext>
            </a:extLst>
          </p:cNvPr>
          <p:cNvGrpSpPr/>
          <p:nvPr/>
        </p:nvGrpSpPr>
        <p:grpSpPr>
          <a:xfrm>
            <a:off x="-1" y="3663211"/>
            <a:ext cx="5447132" cy="2410177"/>
            <a:chOff x="2444010" y="3772950"/>
            <a:chExt cx="5447132" cy="24101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C087B0-0B1F-447B-AC0D-BC53C3382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44010" y="3772950"/>
              <a:ext cx="3048000" cy="241017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1AC945C-06EB-47E7-A283-940900CF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14485" y="3772950"/>
              <a:ext cx="2276657" cy="1031611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EAF0F9-3E66-4421-AE56-EA87A29430D2}"/>
              </a:ext>
            </a:extLst>
          </p:cNvPr>
          <p:cNvGrpSpPr/>
          <p:nvPr/>
        </p:nvGrpSpPr>
        <p:grpSpPr>
          <a:xfrm>
            <a:off x="5569606" y="3663211"/>
            <a:ext cx="3416378" cy="2161013"/>
            <a:chOff x="5569606" y="3663211"/>
            <a:chExt cx="3416378" cy="21610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45A5A27-9441-4449-B01E-42CC01AF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69606" y="3663211"/>
              <a:ext cx="1440676" cy="216101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C879956-469B-4243-9634-3D269BC6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82031" y="3663211"/>
              <a:ext cx="1903953" cy="14351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AFFB35-AA26-4E0A-82B4-A5DC12FFFB9D}"/>
                    </a:ext>
                  </a:extLst>
                </p14:cNvPr>
                <p14:cNvContentPartPr/>
                <p14:nvPr/>
              </p14:nvContentPartPr>
              <p14:xfrm>
                <a:off x="7493643" y="4348747"/>
                <a:ext cx="304560" cy="37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AFFB35-AA26-4E0A-82B4-A5DC12FFFB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84643" y="4340107"/>
                  <a:ext cx="3222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85146F-6C8A-4D18-9775-E3FE7784E88F}"/>
                    </a:ext>
                  </a:extLst>
                </p14:cNvPr>
                <p14:cNvContentPartPr/>
                <p14:nvPr/>
              </p14:nvContentPartPr>
              <p14:xfrm>
                <a:off x="5614443" y="4133827"/>
                <a:ext cx="394200" cy="388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85146F-6C8A-4D18-9775-E3FE7784E8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05803" y="4125187"/>
                  <a:ext cx="411840" cy="40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392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DA896DF-4540-400A-AAF7-5B41BA797CB7}"/>
              </a:ext>
            </a:extLst>
          </p:cNvPr>
          <p:cNvGrpSpPr/>
          <p:nvPr/>
        </p:nvGrpSpPr>
        <p:grpSpPr>
          <a:xfrm>
            <a:off x="0" y="0"/>
            <a:ext cx="8305100" cy="2860609"/>
            <a:chOff x="0" y="0"/>
            <a:chExt cx="8305100" cy="28606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B1A72E-3AC6-4578-B179-A0A2D9D0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5889" y="0"/>
              <a:ext cx="3377108" cy="28606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F96656-2974-4617-B6A4-0664DDE63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41425" cy="5588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9CC3B4-9963-46AF-A196-55BCAB92D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7461" y="0"/>
              <a:ext cx="1437639" cy="286060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3A1148-91E2-4642-A594-AF1434165097}"/>
                    </a:ext>
                  </a:extLst>
                </p14:cNvPr>
                <p14:cNvContentPartPr/>
                <p14:nvPr/>
              </p14:nvContentPartPr>
              <p14:xfrm>
                <a:off x="6908283" y="935947"/>
                <a:ext cx="849960" cy="287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3A1148-91E2-4642-A594-AF14341650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99643" y="927307"/>
                  <a:ext cx="867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29FACE-C308-4457-AA38-4EFC15103A93}"/>
                    </a:ext>
                  </a:extLst>
                </p14:cNvPr>
                <p14:cNvContentPartPr/>
                <p14:nvPr/>
              </p14:nvContentPartPr>
              <p14:xfrm>
                <a:off x="7813683" y="1989667"/>
                <a:ext cx="337320" cy="33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29FACE-C308-4457-AA38-4EFC15103A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04683" y="1981027"/>
                  <a:ext cx="354960" cy="356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B58B10C-1D39-46B3-8085-543BDF74EB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882" y="623842"/>
            <a:ext cx="7748644" cy="6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FCA47F-EA92-4A26-91DE-0A4E0F884495}"/>
              </a:ext>
            </a:extLst>
          </p:cNvPr>
          <p:cNvGrpSpPr/>
          <p:nvPr/>
        </p:nvGrpSpPr>
        <p:grpSpPr>
          <a:xfrm>
            <a:off x="833610" y="691840"/>
            <a:ext cx="231480" cy="85320"/>
            <a:chOff x="833610" y="691840"/>
            <a:chExt cx="23148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2A1AB7-B932-4C07-8EED-3EF42E68E649}"/>
                    </a:ext>
                  </a:extLst>
                </p14:cNvPr>
                <p14:cNvContentPartPr/>
                <p14:nvPr/>
              </p14:nvContentPartPr>
              <p14:xfrm>
                <a:off x="861330" y="735760"/>
                <a:ext cx="20376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2A1AB7-B932-4C07-8EED-3EF42E68E6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2690" y="727120"/>
                  <a:ext cx="221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794519-73A4-4F95-85D4-4DCEFB1B22BC}"/>
                    </a:ext>
                  </a:extLst>
                </p14:cNvPr>
                <p14:cNvContentPartPr/>
                <p14:nvPr/>
              </p14:nvContentPartPr>
              <p14:xfrm>
                <a:off x="833610" y="691840"/>
                <a:ext cx="37800" cy="85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794519-73A4-4F95-85D4-4DCEFB1B22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610" y="682840"/>
                  <a:ext cx="5544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BEC05C-3BF3-45B7-9BD0-BC5160BA4458}"/>
                  </a:ext>
                </a:extLst>
              </p14:cNvPr>
              <p14:cNvContentPartPr/>
              <p14:nvPr/>
            </p14:nvContentPartPr>
            <p14:xfrm>
              <a:off x="8871474" y="202599"/>
              <a:ext cx="563400" cy="312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BEC05C-3BF3-45B7-9BD0-BC5160BA44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62474" y="193959"/>
                <a:ext cx="581040" cy="33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44E5E3A4-0533-4A03-866B-0F3BCE9A2BCF}"/>
              </a:ext>
            </a:extLst>
          </p:cNvPr>
          <p:cNvGrpSpPr/>
          <p:nvPr/>
        </p:nvGrpSpPr>
        <p:grpSpPr>
          <a:xfrm>
            <a:off x="0" y="2958213"/>
            <a:ext cx="6806730" cy="2697156"/>
            <a:chOff x="0" y="2958213"/>
            <a:chExt cx="6806730" cy="26971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4DF7B1-E7D6-406A-821F-823665EC7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958213"/>
              <a:ext cx="1737734" cy="18048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9130F0-FAFC-4D3D-8AB6-FFB6DEAE2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53087" y="2958213"/>
              <a:ext cx="1520427" cy="26971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7D0E86F-D494-45CF-BE08-D9AC5A99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88867" y="2958213"/>
              <a:ext cx="1510172" cy="26971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C7C130C-FDCF-404D-A59F-1906E29D3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14392" y="2958213"/>
              <a:ext cx="1692338" cy="1309547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AC6CA9-1BBB-44A1-87AE-53C2E8D93DD0}"/>
                </a:ext>
              </a:extLst>
            </p:cNvPr>
            <p:cNvGrpSpPr/>
            <p:nvPr/>
          </p:nvGrpSpPr>
          <p:grpSpPr>
            <a:xfrm>
              <a:off x="5308050" y="3204280"/>
              <a:ext cx="426600" cy="511920"/>
              <a:chOff x="5308050" y="3204280"/>
              <a:chExt cx="426600" cy="51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B70AFD40-91B8-431D-A219-EAFE7921A94A}"/>
                      </a:ext>
                    </a:extLst>
                  </p14:cNvPr>
                  <p14:cNvContentPartPr/>
                  <p14:nvPr/>
                </p14:nvContentPartPr>
                <p14:xfrm>
                  <a:off x="5369970" y="3204280"/>
                  <a:ext cx="364680" cy="4968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B70AFD40-91B8-431D-A219-EAFE7921A94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60970" y="3195640"/>
                    <a:ext cx="382320" cy="51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C34C0C3B-13B5-47D9-86F5-B43EABF94983}"/>
                      </a:ext>
                    </a:extLst>
                  </p14:cNvPr>
                  <p14:cNvContentPartPr/>
                  <p14:nvPr/>
                </p14:nvContentPartPr>
                <p14:xfrm>
                  <a:off x="5308050" y="3630520"/>
                  <a:ext cx="164160" cy="856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C34C0C3B-13B5-47D9-86F5-B43EABF9498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299410" y="3621520"/>
                    <a:ext cx="181800" cy="103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8141A7-8886-46B0-815B-D0B608ECB8EB}"/>
              </a:ext>
            </a:extLst>
          </p:cNvPr>
          <p:cNvGrpSpPr/>
          <p:nvPr/>
        </p:nvGrpSpPr>
        <p:grpSpPr>
          <a:xfrm>
            <a:off x="0" y="-2477"/>
            <a:ext cx="7480162" cy="2960691"/>
            <a:chOff x="0" y="-2477"/>
            <a:chExt cx="7480162" cy="29606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3B2061-DC8C-47BB-BB0C-2BA65E2F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0"/>
              <a:ext cx="2032986" cy="29582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347745-2ED8-4646-927A-D222DFFF5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48340" y="0"/>
              <a:ext cx="3267078" cy="218390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79F292C-6B6E-4F4E-BA64-ABCE9AED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531585" y="-2477"/>
              <a:ext cx="1948577" cy="250783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A0AA9A-2342-4248-9A61-6677FC842D53}"/>
              </a:ext>
            </a:extLst>
          </p:cNvPr>
          <p:cNvGrpSpPr/>
          <p:nvPr/>
        </p:nvGrpSpPr>
        <p:grpSpPr>
          <a:xfrm>
            <a:off x="7595516" y="-2477"/>
            <a:ext cx="3838923" cy="2960690"/>
            <a:chOff x="7595516" y="-2477"/>
            <a:chExt cx="3838923" cy="29606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7B6B6F-34B9-4D12-B3C0-CAACDC16B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95516" y="7450"/>
              <a:ext cx="2626673" cy="295076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080D4E-580F-418C-BC81-10CE7E2E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337543" y="-2477"/>
              <a:ext cx="1096896" cy="121491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8D005B-1B2F-482A-B709-54B783D250BC}"/>
              </a:ext>
            </a:extLst>
          </p:cNvPr>
          <p:cNvGrpSpPr/>
          <p:nvPr/>
        </p:nvGrpSpPr>
        <p:grpSpPr>
          <a:xfrm>
            <a:off x="0" y="5655369"/>
            <a:ext cx="7104565" cy="1855140"/>
            <a:chOff x="0" y="5655369"/>
            <a:chExt cx="7104565" cy="185514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143BED-EDDD-4FDC-90DE-A22EA78D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0" y="5658283"/>
              <a:ext cx="2626672" cy="104949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2C5010A-5E9F-41F7-89ED-BD751512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742025" y="5658283"/>
              <a:ext cx="1362605" cy="104949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B5D7A5F-F7F1-4361-9D89-8DB77A4AF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19983" y="5655369"/>
              <a:ext cx="2884582" cy="1855140"/>
            </a:xfrm>
            <a:prstGeom prst="rect">
              <a:avLst/>
            </a:prstGeom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A55FC45E-53B3-414B-8766-02A66CC828C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95104" y="4540809"/>
            <a:ext cx="1096896" cy="23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7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39B39-E65D-43DE-B707-BD66A88FD2DF}"/>
              </a:ext>
            </a:extLst>
          </p:cNvPr>
          <p:cNvGrpSpPr/>
          <p:nvPr/>
        </p:nvGrpSpPr>
        <p:grpSpPr>
          <a:xfrm>
            <a:off x="0" y="0"/>
            <a:ext cx="7349390" cy="3607112"/>
            <a:chOff x="0" y="0"/>
            <a:chExt cx="7349390" cy="36071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27D467-FDA9-4BE9-B4D9-64052942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233990" cy="36071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6C954B-1B08-4E1B-BD5E-F0F5C78FD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329" y="0"/>
              <a:ext cx="2404438" cy="20951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C43F41-9A54-4027-A4F7-58FB17A4D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5106" y="0"/>
              <a:ext cx="2524284" cy="1979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C374AC-8BC2-47AF-9F98-1BFD5B1652F4}"/>
              </a:ext>
            </a:extLst>
          </p:cNvPr>
          <p:cNvGrpSpPr/>
          <p:nvPr/>
        </p:nvGrpSpPr>
        <p:grpSpPr>
          <a:xfrm>
            <a:off x="0" y="3607112"/>
            <a:ext cx="6462944" cy="1972849"/>
            <a:chOff x="0" y="3607112"/>
            <a:chExt cx="6462944" cy="19728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30580-0B92-4891-B646-8A40AF0A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4382" y="3607112"/>
              <a:ext cx="1515764" cy="8167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B17C3A-953F-434F-B766-74447ED1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607112"/>
              <a:ext cx="1112351" cy="19728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49D851-BC97-416F-9966-4346BD09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6189" y="3607112"/>
              <a:ext cx="856755" cy="79444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819AD63-6497-41FA-A9AA-427E1058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2176" y="3607112"/>
              <a:ext cx="2732787" cy="1772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29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FC618D-A6FD-46C6-A0EF-1C30E5B1E583}"/>
              </a:ext>
            </a:extLst>
          </p:cNvPr>
          <p:cNvGrpSpPr/>
          <p:nvPr/>
        </p:nvGrpSpPr>
        <p:grpSpPr>
          <a:xfrm>
            <a:off x="0" y="0"/>
            <a:ext cx="1857389" cy="2169941"/>
            <a:chOff x="6288604" y="105296"/>
            <a:chExt cx="1857389" cy="21699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1CED3B-09EE-44D4-BEB5-12CF603F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8604" y="560724"/>
              <a:ext cx="1857389" cy="171451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36AFA6-B088-47FC-8730-BCB6CC3A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0906" y="105296"/>
              <a:ext cx="1855087" cy="3376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6E5B50-1D25-4C50-B85C-3ACA32B99F37}"/>
              </a:ext>
            </a:extLst>
          </p:cNvPr>
          <p:cNvGrpSpPr/>
          <p:nvPr/>
        </p:nvGrpSpPr>
        <p:grpSpPr>
          <a:xfrm>
            <a:off x="1952838" y="0"/>
            <a:ext cx="3032951" cy="2559188"/>
            <a:chOff x="242027" y="2981269"/>
            <a:chExt cx="3032951" cy="2559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AB23A3-BF06-41BC-AC12-34807474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6227" y="2981269"/>
              <a:ext cx="1468751" cy="25591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324E59-B895-4278-B022-684DB44C0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8614"/>
            <a:stretch/>
          </p:blipFill>
          <p:spPr>
            <a:xfrm>
              <a:off x="242027" y="2981269"/>
              <a:ext cx="1468751" cy="170679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D826B7-D56C-4C74-BEE5-1621DAABE110}"/>
                    </a:ext>
                  </a:extLst>
                </p14:cNvPr>
                <p14:cNvContentPartPr/>
                <p14:nvPr/>
              </p14:nvContentPartPr>
              <p14:xfrm>
                <a:off x="984497" y="3149770"/>
                <a:ext cx="561600" cy="270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D826B7-D56C-4C74-BEE5-1621DAABE1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5857" y="3141130"/>
                  <a:ext cx="57924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B5030B-CE93-4154-A78C-FD619546D854}"/>
              </a:ext>
            </a:extLst>
          </p:cNvPr>
          <p:cNvGrpSpPr/>
          <p:nvPr/>
        </p:nvGrpSpPr>
        <p:grpSpPr>
          <a:xfrm>
            <a:off x="8377209" y="0"/>
            <a:ext cx="3814791" cy="4891123"/>
            <a:chOff x="8377209" y="0"/>
            <a:chExt cx="3814791" cy="489112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15DC982-6AE3-4FBB-9851-9E934B60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44136" y="0"/>
              <a:ext cx="1847864" cy="489112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59118DB-0E22-4B48-86CD-1975F0BB5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77209" y="2454"/>
              <a:ext cx="1966927" cy="225267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56668A-493E-4BFE-B2DB-CE1CDC33FB51}"/>
              </a:ext>
            </a:extLst>
          </p:cNvPr>
          <p:cNvGrpSpPr/>
          <p:nvPr/>
        </p:nvGrpSpPr>
        <p:grpSpPr>
          <a:xfrm>
            <a:off x="0" y="2559187"/>
            <a:ext cx="8018853" cy="1706792"/>
            <a:chOff x="0" y="2559187"/>
            <a:chExt cx="8018853" cy="17067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ED5292-008B-4398-9361-12636CC24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8614"/>
            <a:stretch/>
          </p:blipFill>
          <p:spPr>
            <a:xfrm>
              <a:off x="0" y="2559188"/>
              <a:ext cx="1468751" cy="170679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D60342-39B1-4CAC-9070-7E000E120306}"/>
                    </a:ext>
                  </a:extLst>
                </p14:cNvPr>
                <p14:cNvContentPartPr/>
                <p14:nvPr/>
              </p14:nvContentPartPr>
              <p14:xfrm>
                <a:off x="58470" y="3102089"/>
                <a:ext cx="444960" cy="27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D60342-39B1-4CAC-9070-7E000E1203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30" y="3093449"/>
                  <a:ext cx="462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36E7C8-E612-4552-B99C-0AED1070229C}"/>
                    </a:ext>
                  </a:extLst>
                </p14:cNvPr>
                <p14:cNvContentPartPr/>
                <p14:nvPr/>
              </p14:nvContentPartPr>
              <p14:xfrm>
                <a:off x="778470" y="3723449"/>
                <a:ext cx="536040" cy="31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36E7C8-E612-4552-B99C-0AED107022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9830" y="3714809"/>
                  <a:ext cx="553680" cy="3304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262C67-2F8C-41CC-AD6F-D91274D8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64200" y="2559188"/>
              <a:ext cx="2119062" cy="162461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91046A-69E5-49C8-B0F5-E35DD31EF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78711" y="2559187"/>
              <a:ext cx="4240142" cy="17067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09B633-8248-4030-8FF7-8EC3DBBF76C3}"/>
              </a:ext>
            </a:extLst>
          </p:cNvPr>
          <p:cNvGrpSpPr/>
          <p:nvPr/>
        </p:nvGrpSpPr>
        <p:grpSpPr>
          <a:xfrm>
            <a:off x="0" y="4265978"/>
            <a:ext cx="5972449" cy="1877370"/>
            <a:chOff x="0" y="4265978"/>
            <a:chExt cx="5972449" cy="187737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DEDC596-DE12-4EA7-9655-09070BEB9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4265978"/>
              <a:ext cx="2926965" cy="187737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4B5E7E7-996C-4959-A092-270BFC96C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3896" y="4265978"/>
              <a:ext cx="2918553" cy="1877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87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21067-B770-48A8-B1BC-DB8C8C7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74"/>
            <a:ext cx="12192000" cy="62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3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D0CAA1F-2D3B-43E4-9DA0-27E182690D09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1515848-E5D6-47C4-9021-067E6E231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E95411-E8AF-4CEE-921E-6D4057322503}"/>
                </a:ext>
              </a:extLst>
            </p:cNvPr>
            <p:cNvSpPr txBox="1"/>
            <p:nvPr/>
          </p:nvSpPr>
          <p:spPr>
            <a:xfrm>
              <a:off x="3595892" y="1778311"/>
              <a:ext cx="1498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11,092 events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C97674-B2A8-44EE-B3A7-03F939460CD0}"/>
                </a:ext>
              </a:extLst>
            </p:cNvPr>
            <p:cNvSpPr txBox="1"/>
            <p:nvPr/>
          </p:nvSpPr>
          <p:spPr>
            <a:xfrm>
              <a:off x="1790466" y="898504"/>
              <a:ext cx="1498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10,482 events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549AA6-B721-4D86-9C0B-FFA575CEE712}"/>
                </a:ext>
              </a:extLst>
            </p:cNvPr>
            <p:cNvSpPr/>
            <p:nvPr/>
          </p:nvSpPr>
          <p:spPr>
            <a:xfrm>
              <a:off x="4919809" y="415126"/>
              <a:ext cx="959278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35E5D9-7151-486D-825B-489584C90A47}"/>
                </a:ext>
              </a:extLst>
            </p:cNvPr>
            <p:cNvSpPr/>
            <p:nvPr/>
          </p:nvSpPr>
          <p:spPr>
            <a:xfrm>
              <a:off x="9508638" y="4403706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ED4D7C-AFDF-4066-A39C-C29DA6B9FEE6}"/>
                </a:ext>
              </a:extLst>
            </p:cNvPr>
            <p:cNvSpPr/>
            <p:nvPr/>
          </p:nvSpPr>
          <p:spPr>
            <a:xfrm>
              <a:off x="11658134" y="4682326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FB80DC-8CC8-4458-8B25-3FBDB0B4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377" y="4677590"/>
              <a:ext cx="3695727" cy="257177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19A19B-5B07-4190-AEFB-9805E7EE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267" y="5063475"/>
              <a:ext cx="3638577" cy="252414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BC2553-05CB-48F5-B380-B4DF7E0D73E4}"/>
                </a:ext>
              </a:extLst>
            </p:cNvPr>
            <p:cNvSpPr txBox="1"/>
            <p:nvPr/>
          </p:nvSpPr>
          <p:spPr>
            <a:xfrm>
              <a:off x="9746254" y="4242296"/>
              <a:ext cx="1381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2,678 events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595A73-6C5E-4C40-BF41-4F4AF7FCF63B}"/>
                </a:ext>
              </a:extLst>
            </p:cNvPr>
            <p:cNvSpPr txBox="1"/>
            <p:nvPr/>
          </p:nvSpPr>
          <p:spPr>
            <a:xfrm>
              <a:off x="10327910" y="4565435"/>
              <a:ext cx="1381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2,224 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538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95CA5DA-E105-4E17-8F01-FD49F772145B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EC02B5-8CAC-479D-A0C2-18B11541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8AA4F1-1309-428E-BCBF-D58A9FF2F368}"/>
                </a:ext>
              </a:extLst>
            </p:cNvPr>
            <p:cNvSpPr/>
            <p:nvPr/>
          </p:nvSpPr>
          <p:spPr>
            <a:xfrm>
              <a:off x="6142751" y="415126"/>
              <a:ext cx="1116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E23FD-54F0-47CF-B9AC-32C43EEF2CC8}"/>
                </a:ext>
              </a:extLst>
            </p:cNvPr>
            <p:cNvSpPr txBox="1"/>
            <p:nvPr/>
          </p:nvSpPr>
          <p:spPr>
            <a:xfrm>
              <a:off x="1790466" y="898504"/>
              <a:ext cx="1563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8,913 fatalities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4267BC-42C4-4539-A6D0-06016170E4D0}"/>
                </a:ext>
              </a:extLst>
            </p:cNvPr>
            <p:cNvSpPr txBox="1"/>
            <p:nvPr/>
          </p:nvSpPr>
          <p:spPr>
            <a:xfrm>
              <a:off x="3508004" y="1768961"/>
              <a:ext cx="1680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12,905 fatalities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A1374B-5232-4E3B-BD1C-5E1168EFECB5}"/>
                </a:ext>
              </a:extLst>
            </p:cNvPr>
            <p:cNvSpPr/>
            <p:nvPr/>
          </p:nvSpPr>
          <p:spPr>
            <a:xfrm>
              <a:off x="9508638" y="4403706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934F55-54B0-47F7-A4BB-F824C391AF4E}"/>
                </a:ext>
              </a:extLst>
            </p:cNvPr>
            <p:cNvSpPr txBox="1"/>
            <p:nvPr/>
          </p:nvSpPr>
          <p:spPr>
            <a:xfrm>
              <a:off x="9746254" y="4242296"/>
              <a:ext cx="1563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3,569 fatalities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5417C2-D10A-4E68-80A7-1FAF8A31C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377" y="4677590"/>
              <a:ext cx="3695727" cy="257177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FD1F1A-ABCE-4295-9E6B-8D75E767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5251" y="1706568"/>
              <a:ext cx="6101706" cy="2324125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1B4CD3-D818-4F55-9D5B-DF5AE86A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9218" y="1953627"/>
              <a:ext cx="960372" cy="1142402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3848DA-47B7-4812-AF3C-F9CE08146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8248" y="3429000"/>
              <a:ext cx="0" cy="46800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96F5DB-4DC6-456A-A4A5-96DB5CF94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8248" y="5853375"/>
              <a:ext cx="0" cy="46800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02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4811BC2-91E5-46FE-B72B-1BF6F0949F07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520B61-FEE6-4640-AEC0-5539BF75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4CA9C0-AF26-465F-85D4-6378D5DE364E}"/>
                </a:ext>
              </a:extLst>
            </p:cNvPr>
            <p:cNvSpPr/>
            <p:nvPr/>
          </p:nvSpPr>
          <p:spPr>
            <a:xfrm>
              <a:off x="4987129" y="415126"/>
              <a:ext cx="900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18FEC4-1820-47C9-A44C-D6AC25F85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211" y="1246317"/>
              <a:ext cx="1114913" cy="2161694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C07A5A-8C61-458B-9289-A80DB0540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8620" y="2055474"/>
              <a:ext cx="792000" cy="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2B2925-279E-450A-9BEF-F9757561DA9D}"/>
                </a:ext>
              </a:extLst>
            </p:cNvPr>
            <p:cNvSpPr txBox="1"/>
            <p:nvPr/>
          </p:nvSpPr>
          <p:spPr>
            <a:xfrm>
              <a:off x="9544606" y="1427467"/>
              <a:ext cx="2373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National Capital Region</a:t>
              </a:r>
            </a:p>
            <a:p>
              <a:r>
                <a:rPr lang="en-SG" dirty="0">
                  <a:solidFill>
                    <a:srgbClr val="3333FF"/>
                  </a:solidFill>
                </a:rPr>
                <a:t>Metropolitan Manila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62C7CA-FB08-4A78-AF70-30129EEF5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1865" y="1335494"/>
              <a:ext cx="1293557" cy="1476608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15E935-305A-4CE2-9F3E-F594E9E6C12D}"/>
                </a:ext>
              </a:extLst>
            </p:cNvPr>
            <p:cNvSpPr/>
            <p:nvPr/>
          </p:nvSpPr>
          <p:spPr>
            <a:xfrm>
              <a:off x="3539794" y="5570547"/>
              <a:ext cx="695617" cy="151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5A865E-C1CA-48CA-AF32-DFD9D8F4FCFC}"/>
                </a:ext>
              </a:extLst>
            </p:cNvPr>
            <p:cNvSpPr/>
            <p:nvPr/>
          </p:nvSpPr>
          <p:spPr>
            <a:xfrm>
              <a:off x="3512684" y="5302209"/>
              <a:ext cx="1435173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796924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D863C0-12EB-467C-8585-FBA45A421AC6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6AB980-F63E-4CB7-973F-1CD19F05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5033AF-C475-4B9B-8C8C-A7699E4BF41F}"/>
                </a:ext>
              </a:extLst>
            </p:cNvPr>
            <p:cNvSpPr/>
            <p:nvPr/>
          </p:nvSpPr>
          <p:spPr>
            <a:xfrm>
              <a:off x="6142747" y="415126"/>
              <a:ext cx="1059551" cy="19634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56ADAE-3900-4B7D-9D8A-98969BE86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2835" y="1298814"/>
              <a:ext cx="1283074" cy="1411380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ABFBB6-5898-4EF3-BBC0-88227D69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9695" y="1219538"/>
              <a:ext cx="1176763" cy="2295013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0646A0-0BEA-47A5-97F9-1BED91EFF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534" y="2071956"/>
              <a:ext cx="1224000" cy="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8E6035-3920-4DE6-B044-279458A634D3}"/>
                </a:ext>
              </a:extLst>
            </p:cNvPr>
            <p:cNvSpPr txBox="1"/>
            <p:nvPr/>
          </p:nvSpPr>
          <p:spPr>
            <a:xfrm>
              <a:off x="9642197" y="1358173"/>
              <a:ext cx="2373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National Capital Region</a:t>
              </a:r>
            </a:p>
            <a:p>
              <a:r>
                <a:rPr lang="en-SG" dirty="0">
                  <a:solidFill>
                    <a:srgbClr val="3333FF"/>
                  </a:solidFill>
                </a:rPr>
                <a:t>Metropolitan Manila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10C592-2859-4CF3-88CB-0B9216D5CE01}"/>
                </a:ext>
              </a:extLst>
            </p:cNvPr>
            <p:cNvSpPr/>
            <p:nvPr/>
          </p:nvSpPr>
          <p:spPr>
            <a:xfrm>
              <a:off x="3539794" y="5570547"/>
              <a:ext cx="695617" cy="151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C43793-CA38-4173-AAC8-332FD0C0EB5F}"/>
                </a:ext>
              </a:extLst>
            </p:cNvPr>
            <p:cNvSpPr/>
            <p:nvPr/>
          </p:nvSpPr>
          <p:spPr>
            <a:xfrm>
              <a:off x="3512684" y="5302209"/>
              <a:ext cx="1435173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72104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7A36C-3721-4261-B78A-2CF199DE24F8}"/>
              </a:ext>
            </a:extLst>
          </p:cNvPr>
          <p:cNvSpPr txBox="1"/>
          <p:nvPr/>
        </p:nvSpPr>
        <p:spPr>
          <a:xfrm>
            <a:off x="1" y="0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INTER: change over time. If a rebel group secedes from a state, its armed agents become the armed wing of a political party within the new regime structure or the government forces of the new state</a:t>
            </a:r>
            <a:endParaRPr lang="en-SG" dirty="0"/>
          </a:p>
          <a:p>
            <a:r>
              <a:rPr lang="en-SG" dirty="0"/>
              <a:t>1: State Forces - </a:t>
            </a:r>
            <a:r>
              <a:rPr lang="en-US" dirty="0"/>
              <a:t>collective actors that are </a:t>
            </a:r>
            <a:r>
              <a:rPr lang="en-US" dirty="0" err="1"/>
              <a:t>recognised</a:t>
            </a:r>
            <a:r>
              <a:rPr lang="en-US" dirty="0"/>
              <a:t> to perform government functions, including military and police, over a given territory</a:t>
            </a:r>
            <a:endParaRPr lang="en-SG" dirty="0"/>
          </a:p>
          <a:p>
            <a:r>
              <a:rPr lang="en-SG" dirty="0"/>
              <a:t>2: Rebel Groups - </a:t>
            </a:r>
            <a:r>
              <a:rPr lang="en-US" dirty="0"/>
              <a:t>political organizations whose goal is to counter an established national governing regime by violent acts</a:t>
            </a:r>
          </a:p>
          <a:p>
            <a:r>
              <a:rPr lang="en-SG" dirty="0"/>
              <a:t>3: Political Militias - </a:t>
            </a:r>
            <a:r>
              <a:rPr lang="en-US" dirty="0"/>
              <a:t>diverse set of violent actors created for a specific purpose or during a specific time period and for the furtherance of a political purpose by violence (not seeking the removal of a national power)</a:t>
            </a:r>
          </a:p>
          <a:p>
            <a:r>
              <a:rPr lang="en-SG" dirty="0"/>
              <a:t>4: Identity Militias - </a:t>
            </a:r>
            <a:r>
              <a:rPr lang="en-US" dirty="0"/>
              <a:t>signifies armed and violent groups organized around a collective, common feature including community, ethnicity, region, religion or livelihood (act locally, in the pursuance of local goals, resources, power, security, and retribution)</a:t>
            </a:r>
          </a:p>
          <a:p>
            <a:r>
              <a:rPr lang="en-SG" dirty="0"/>
              <a:t>5: Rioters</a:t>
            </a:r>
            <a:r>
              <a:rPr lang="en-US" dirty="0"/>
              <a:t> - engage in violence during demonstrations or in spontaneous acts of </a:t>
            </a:r>
            <a:r>
              <a:rPr lang="en-US" dirty="0" err="1"/>
              <a:t>disorganised</a:t>
            </a:r>
            <a:r>
              <a:rPr lang="en-US" dirty="0"/>
              <a:t> violence</a:t>
            </a:r>
          </a:p>
          <a:p>
            <a:r>
              <a:rPr lang="en-SG" dirty="0"/>
              <a:t>6: Protesters</a:t>
            </a:r>
            <a:r>
              <a:rPr lang="en-US" dirty="0"/>
              <a:t> - </a:t>
            </a:r>
            <a:r>
              <a:rPr lang="en-SG" dirty="0"/>
              <a:t>peaceful, unarmed demonstrators</a:t>
            </a:r>
            <a:endParaRPr lang="en-US" dirty="0"/>
          </a:p>
          <a:p>
            <a:r>
              <a:rPr lang="en-SG" dirty="0"/>
              <a:t>7: Civilians </a:t>
            </a:r>
            <a:r>
              <a:rPr lang="en-US" dirty="0"/>
              <a:t>- </a:t>
            </a:r>
            <a:r>
              <a:rPr lang="en-SG" dirty="0"/>
              <a:t>victims of violent acts</a:t>
            </a:r>
            <a:endParaRPr lang="en-US" dirty="0"/>
          </a:p>
          <a:p>
            <a:r>
              <a:rPr lang="en-SG" dirty="0"/>
              <a:t>8: External/Other Forces</a:t>
            </a:r>
            <a:r>
              <a:rPr lang="en-US" dirty="0"/>
              <a:t> - international </a:t>
            </a:r>
            <a:r>
              <a:rPr lang="en-US" dirty="0" err="1"/>
              <a:t>organisations</a:t>
            </a:r>
            <a:r>
              <a:rPr lang="en-US" dirty="0"/>
              <a:t>, state forces active outside of their main country of operation, private security firms</a:t>
            </a:r>
          </a:p>
          <a:p>
            <a:endParaRPr lang="en-US" dirty="0"/>
          </a:p>
          <a:p>
            <a:r>
              <a:rPr lang="en-US" dirty="0"/>
              <a:t>GEO_PRECISION</a:t>
            </a:r>
          </a:p>
          <a:p>
            <a:r>
              <a:rPr lang="en-US" dirty="0"/>
              <a:t>1: </a:t>
            </a:r>
            <a:r>
              <a:rPr lang="en-SG" dirty="0"/>
              <a:t>coordinates are available</a:t>
            </a:r>
            <a:endParaRPr lang="en-US" dirty="0"/>
          </a:p>
          <a:p>
            <a:r>
              <a:rPr lang="en-US" dirty="0"/>
              <a:t>2: small part of a region, notes a general area, a town with georeferenced coordinates to represent that area is chosen</a:t>
            </a:r>
          </a:p>
          <a:p>
            <a:r>
              <a:rPr lang="en-SG" dirty="0"/>
              <a:t>3: </a:t>
            </a:r>
            <a:r>
              <a:rPr lang="en-US" dirty="0"/>
              <a:t>larger region is mentioned, the closest natural location noted in reporting is chosen to represent the region</a:t>
            </a:r>
          </a:p>
          <a:p>
            <a:endParaRPr lang="en-US" dirty="0"/>
          </a:p>
          <a:p>
            <a:r>
              <a:rPr lang="en-US" dirty="0"/>
              <a:t>TIME_PRECISION</a:t>
            </a:r>
            <a:br>
              <a:rPr lang="en-US" dirty="0"/>
            </a:br>
            <a:r>
              <a:rPr lang="en-US" dirty="0"/>
              <a:t>1: </a:t>
            </a:r>
            <a:r>
              <a:rPr lang="en-SG" dirty="0"/>
              <a:t>actual date</a:t>
            </a:r>
          </a:p>
          <a:p>
            <a:r>
              <a:rPr lang="en-SG" dirty="0"/>
              <a:t>2: </a:t>
            </a:r>
            <a:r>
              <a:rPr lang="en-US" dirty="0"/>
              <a:t>during a specific week or in the weekend (middle of week)</a:t>
            </a:r>
          </a:p>
          <a:p>
            <a:r>
              <a:rPr lang="en-US" dirty="0"/>
              <a:t>3: </a:t>
            </a:r>
            <a:r>
              <a:rPr lang="en-SG" dirty="0"/>
              <a:t>within a particular month (middle of month)</a:t>
            </a:r>
          </a:p>
        </p:txBody>
      </p:sp>
    </p:spTree>
    <p:extLst>
      <p:ext uri="{BB962C8B-B14F-4D97-AF65-F5344CB8AC3E}">
        <p14:creationId xmlns:p14="http://schemas.microsoft.com/office/powerpoint/2010/main" val="224039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AF78BA-0193-41D2-A563-322BE1AE2348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C5708D-C475-49DF-9000-2AD0E00E2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C59C97-B280-49D9-8817-FFA371D1A5FF}"/>
                </a:ext>
              </a:extLst>
            </p:cNvPr>
            <p:cNvSpPr/>
            <p:nvPr/>
          </p:nvSpPr>
          <p:spPr>
            <a:xfrm>
              <a:off x="5110545" y="415126"/>
              <a:ext cx="1944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EFDB7C-CDDD-4A07-B9DD-AE9AED33E5A0}"/>
                </a:ext>
              </a:extLst>
            </p:cNvPr>
            <p:cNvSpPr txBox="1"/>
            <p:nvPr/>
          </p:nvSpPr>
          <p:spPr>
            <a:xfrm>
              <a:off x="4055896" y="2776858"/>
              <a:ext cx="1381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1,050 events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CABCCC-B09C-46B7-B762-1E7283A5C449}"/>
                </a:ext>
              </a:extLst>
            </p:cNvPr>
            <p:cNvSpPr/>
            <p:nvPr/>
          </p:nvSpPr>
          <p:spPr>
            <a:xfrm>
              <a:off x="3539794" y="5570547"/>
              <a:ext cx="695617" cy="151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015A84-1780-4770-A99B-B4A2785212D6}"/>
                </a:ext>
              </a:extLst>
            </p:cNvPr>
            <p:cNvSpPr/>
            <p:nvPr/>
          </p:nvSpPr>
          <p:spPr>
            <a:xfrm>
              <a:off x="3490245" y="5857582"/>
              <a:ext cx="610530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D3F3CD-B2EE-4623-B405-CA59A923E3BC}"/>
                </a:ext>
              </a:extLst>
            </p:cNvPr>
            <p:cNvSpPr/>
            <p:nvPr/>
          </p:nvSpPr>
          <p:spPr>
            <a:xfrm>
              <a:off x="3512684" y="5302209"/>
              <a:ext cx="1328587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836785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AA783F9-4109-4A5F-B0A8-89E69B05FAF5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4BB2EB-B0AF-4F56-9D2A-E5EBBFCB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8F77F8-AFB7-4ACC-8705-8E3163D4FF9F}"/>
                </a:ext>
              </a:extLst>
            </p:cNvPr>
            <p:cNvSpPr/>
            <p:nvPr/>
          </p:nvSpPr>
          <p:spPr>
            <a:xfrm>
              <a:off x="3539794" y="5570547"/>
              <a:ext cx="695617" cy="151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8A18D-E779-4E59-8B28-2145A1D6F5A0}"/>
                </a:ext>
              </a:extLst>
            </p:cNvPr>
            <p:cNvSpPr/>
            <p:nvPr/>
          </p:nvSpPr>
          <p:spPr>
            <a:xfrm>
              <a:off x="5110545" y="415126"/>
              <a:ext cx="1944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6FF95D-CCF9-44AB-863E-D6AC90327C97}"/>
                </a:ext>
              </a:extLst>
            </p:cNvPr>
            <p:cNvSpPr/>
            <p:nvPr/>
          </p:nvSpPr>
          <p:spPr>
            <a:xfrm>
              <a:off x="4606597" y="5857582"/>
              <a:ext cx="790046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985C4B-98BD-4623-9269-8F85FE57040D}"/>
                </a:ext>
              </a:extLst>
            </p:cNvPr>
            <p:cNvSpPr txBox="1"/>
            <p:nvPr/>
          </p:nvSpPr>
          <p:spPr>
            <a:xfrm>
              <a:off x="4055896" y="2776858"/>
              <a:ext cx="1206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973 events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40E5E3-90A5-4065-8499-2516086C79C9}"/>
                </a:ext>
              </a:extLst>
            </p:cNvPr>
            <p:cNvSpPr/>
            <p:nvPr/>
          </p:nvSpPr>
          <p:spPr>
            <a:xfrm>
              <a:off x="3512684" y="5302209"/>
              <a:ext cx="1328587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96032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A582C70-CCDC-438B-9F82-0C88A41C1890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7E37B5-D646-4462-A3F6-262AC11C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F63575-0910-4615-9E79-B8B48030AF1B}"/>
                </a:ext>
              </a:extLst>
            </p:cNvPr>
            <p:cNvSpPr/>
            <p:nvPr/>
          </p:nvSpPr>
          <p:spPr>
            <a:xfrm>
              <a:off x="4964687" y="415126"/>
              <a:ext cx="2232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F837230-86B2-4571-AB02-529C1DB4D4F0}"/>
                </a:ext>
              </a:extLst>
            </p:cNvPr>
            <p:cNvCxnSpPr>
              <a:cxnSpLocks/>
            </p:cNvCxnSpPr>
            <p:nvPr/>
          </p:nvCxnSpPr>
          <p:spPr>
            <a:xfrm>
              <a:off x="8335694" y="4590764"/>
              <a:ext cx="2126613" cy="592706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8CBEF2-B0A3-4F0A-AA80-EA3B162E7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0854" y="5222739"/>
              <a:ext cx="431956" cy="813423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DC9904-60CD-4652-903A-BF32C3ACAA1F}"/>
                </a:ext>
              </a:extLst>
            </p:cNvPr>
            <p:cNvSpPr txBox="1"/>
            <p:nvPr/>
          </p:nvSpPr>
          <p:spPr>
            <a:xfrm>
              <a:off x="10686133" y="4485880"/>
              <a:ext cx="1206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679 events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5EE7D7-7071-4B0F-A7CD-49316BA5EEA7}"/>
                </a:ext>
              </a:extLst>
            </p:cNvPr>
            <p:cNvSpPr/>
            <p:nvPr/>
          </p:nvSpPr>
          <p:spPr>
            <a:xfrm>
              <a:off x="11658134" y="4811351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1AEA8C-DED3-4D3E-B74F-DAAB41332CD0}"/>
                </a:ext>
              </a:extLst>
            </p:cNvPr>
            <p:cNvSpPr/>
            <p:nvPr/>
          </p:nvSpPr>
          <p:spPr>
            <a:xfrm>
              <a:off x="11658134" y="5909941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3DE813D-6AF1-4A6F-AA4D-98BE1ACE928D}"/>
                </a:ext>
              </a:extLst>
            </p:cNvPr>
            <p:cNvSpPr/>
            <p:nvPr/>
          </p:nvSpPr>
          <p:spPr>
            <a:xfrm>
              <a:off x="7277803" y="4399968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66DA9A-6C8E-402F-B40E-9680ADED12F8}"/>
                </a:ext>
              </a:extLst>
            </p:cNvPr>
            <p:cNvSpPr txBox="1"/>
            <p:nvPr/>
          </p:nvSpPr>
          <p:spPr>
            <a:xfrm>
              <a:off x="6142994" y="4221432"/>
              <a:ext cx="1206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896 events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ECAAF2-2444-4A7B-8883-F8075E843567}"/>
                </a:ext>
              </a:extLst>
            </p:cNvPr>
            <p:cNvSpPr txBox="1"/>
            <p:nvPr/>
          </p:nvSpPr>
          <p:spPr>
            <a:xfrm>
              <a:off x="10860187" y="6146843"/>
              <a:ext cx="1089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71 events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9A4FBE-7357-43EA-95FC-3E693EEB8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2521" y="1700113"/>
              <a:ext cx="1824051" cy="143828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A9B814-BDC9-4424-B22D-B711CDEB3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8135" y="2391206"/>
              <a:ext cx="600693" cy="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CCC0630-23B8-4BB8-81C7-0CFD750B7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4609" y="2349341"/>
              <a:ext cx="1509724" cy="1633549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ECC2DF-A536-43A5-A0F2-FFF2A18DA81F}"/>
                </a:ext>
              </a:extLst>
            </p:cNvPr>
            <p:cNvCxnSpPr>
              <a:cxnSpLocks/>
            </p:cNvCxnSpPr>
            <p:nvPr/>
          </p:nvCxnSpPr>
          <p:spPr>
            <a:xfrm>
              <a:off x="9341722" y="3766546"/>
              <a:ext cx="1120585" cy="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FBC652-5F1C-4F0B-9074-7ACF818036B6}"/>
                </a:ext>
              </a:extLst>
            </p:cNvPr>
            <p:cNvSpPr txBox="1"/>
            <p:nvPr/>
          </p:nvSpPr>
          <p:spPr>
            <a:xfrm>
              <a:off x="7848894" y="1980009"/>
              <a:ext cx="973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Bangkok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07249B-D837-4E46-990C-5B1B572DA27A}"/>
                </a:ext>
              </a:extLst>
            </p:cNvPr>
            <p:cNvSpPr txBox="1"/>
            <p:nvPr/>
          </p:nvSpPr>
          <p:spPr>
            <a:xfrm>
              <a:off x="9201790" y="3091454"/>
              <a:ext cx="1484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err="1">
                  <a:solidFill>
                    <a:srgbClr val="3333FF"/>
                  </a:solidFill>
                </a:rPr>
                <a:t>Yala</a:t>
              </a:r>
              <a:r>
                <a:rPr lang="en-SG" dirty="0">
                  <a:solidFill>
                    <a:srgbClr val="3333FF"/>
                  </a:solidFill>
                </a:rPr>
                <a:t>, Pattani, Narathiwat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77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10D99C-F9E1-421B-B9B8-B0FD4886DE60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B693ED-FC0D-4193-8766-8AC2FA6E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2F1D0D-619B-4F9B-A467-17A575E0225E}"/>
                </a:ext>
              </a:extLst>
            </p:cNvPr>
            <p:cNvSpPr/>
            <p:nvPr/>
          </p:nvSpPr>
          <p:spPr>
            <a:xfrm>
              <a:off x="4964687" y="415126"/>
              <a:ext cx="2232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45847B9-7758-4997-AB4B-E12163CA7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5733" y="4931029"/>
              <a:ext cx="364638" cy="920009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95245C-B264-40E3-A8F3-4642AB7E8ED8}"/>
                </a:ext>
              </a:extLst>
            </p:cNvPr>
            <p:cNvSpPr txBox="1"/>
            <p:nvPr/>
          </p:nvSpPr>
          <p:spPr>
            <a:xfrm>
              <a:off x="10503063" y="4141893"/>
              <a:ext cx="1206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679 events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D6A14D-8A17-47AB-9034-09031704B566}"/>
                </a:ext>
              </a:extLst>
            </p:cNvPr>
            <p:cNvSpPr/>
            <p:nvPr/>
          </p:nvSpPr>
          <p:spPr>
            <a:xfrm>
              <a:off x="11658134" y="4385005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412795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4A0F5D-7D72-4B66-AF59-AE745B63C952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051BA0-BEA4-425E-95BF-81F80C5C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12A440-1452-462B-8489-49A1C296A840}"/>
                </a:ext>
              </a:extLst>
            </p:cNvPr>
            <p:cNvSpPr/>
            <p:nvPr/>
          </p:nvSpPr>
          <p:spPr>
            <a:xfrm>
              <a:off x="4964687" y="415126"/>
              <a:ext cx="2232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3CEBEB-5D6D-4046-AA79-9BB13FEAC0D8}"/>
                </a:ext>
              </a:extLst>
            </p:cNvPr>
            <p:cNvCxnSpPr>
              <a:cxnSpLocks/>
            </p:cNvCxnSpPr>
            <p:nvPr/>
          </p:nvCxnSpPr>
          <p:spPr>
            <a:xfrm>
              <a:off x="8335694" y="4590764"/>
              <a:ext cx="2126613" cy="592706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DA20C-6542-4489-ACC4-FA9BF62FF091}"/>
                </a:ext>
              </a:extLst>
            </p:cNvPr>
            <p:cNvSpPr txBox="1"/>
            <p:nvPr/>
          </p:nvSpPr>
          <p:spPr>
            <a:xfrm>
              <a:off x="10462307" y="5778110"/>
              <a:ext cx="1271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65 fatalities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6CCC99-5447-4E6D-8D11-439798650273}"/>
                </a:ext>
              </a:extLst>
            </p:cNvPr>
            <p:cNvSpPr/>
            <p:nvPr/>
          </p:nvSpPr>
          <p:spPr>
            <a:xfrm>
              <a:off x="11658134" y="5809897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451483-4090-4AF2-B3C2-B84226AC4FE2}"/>
                </a:ext>
              </a:extLst>
            </p:cNvPr>
            <p:cNvSpPr/>
            <p:nvPr/>
          </p:nvSpPr>
          <p:spPr>
            <a:xfrm>
              <a:off x="7816345" y="4391549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0CA1DB-6029-484D-985C-AB5023DA7531}"/>
                </a:ext>
              </a:extLst>
            </p:cNvPr>
            <p:cNvSpPr txBox="1"/>
            <p:nvPr/>
          </p:nvSpPr>
          <p:spPr>
            <a:xfrm>
              <a:off x="6427632" y="4274658"/>
              <a:ext cx="1388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395 fatalities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31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B87D4-0419-48C5-89A0-75C1BCDF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400758" cy="4072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E27E2-D973-4C1A-B7CE-D3584208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7386"/>
            <a:ext cx="3467348" cy="13406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5F413A-8EAF-4681-8ABD-EC0EF059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50" y="0"/>
            <a:ext cx="637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641786-812E-4985-89B3-5E6D1325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11" y="3498056"/>
            <a:ext cx="5793603" cy="2737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D7F79A-A6CC-4859-BCB5-B46C2DC3E638}"/>
              </a:ext>
            </a:extLst>
          </p:cNvPr>
          <p:cNvGrpSpPr/>
          <p:nvPr/>
        </p:nvGrpSpPr>
        <p:grpSpPr>
          <a:xfrm>
            <a:off x="0" y="3498056"/>
            <a:ext cx="4763353" cy="2157545"/>
            <a:chOff x="0" y="3498056"/>
            <a:chExt cx="4763353" cy="215754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17D4B2-E73C-41E6-8B5D-A1188006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98056"/>
              <a:ext cx="2187828" cy="21575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B17486-D1FD-4167-A8B8-112E084A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686" y="3498056"/>
              <a:ext cx="2429667" cy="215754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A835D7-6866-47CC-BDD1-FB784465EE31}"/>
              </a:ext>
            </a:extLst>
          </p:cNvPr>
          <p:cNvGrpSpPr/>
          <p:nvPr/>
        </p:nvGrpSpPr>
        <p:grpSpPr>
          <a:xfrm>
            <a:off x="0" y="0"/>
            <a:ext cx="4146876" cy="3116062"/>
            <a:chOff x="0" y="0"/>
            <a:chExt cx="4146876" cy="3116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1C556C-C6C9-4DBF-813C-C1E76ACA2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88645" cy="21485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67FF75-3620-4160-851E-AB91E3B4C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7371" y="0"/>
              <a:ext cx="2549505" cy="311606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5B60669-9E58-4A5F-82EE-A63B0098E931}"/>
                </a:ext>
              </a:extLst>
            </p:cNvPr>
            <p:cNvGrpSpPr/>
            <p:nvPr/>
          </p:nvGrpSpPr>
          <p:grpSpPr>
            <a:xfrm>
              <a:off x="2713923" y="2371267"/>
              <a:ext cx="225720" cy="257400"/>
              <a:chOff x="2713923" y="2371267"/>
              <a:chExt cx="225720" cy="25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E278479F-8AC4-4F7F-847E-D290113BAB12}"/>
                      </a:ext>
                    </a:extLst>
                  </p14:cNvPr>
                  <p14:cNvContentPartPr/>
                  <p14:nvPr/>
                </p14:nvContentPartPr>
                <p14:xfrm>
                  <a:off x="2713923" y="2438947"/>
                  <a:ext cx="198360" cy="154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E278479F-8AC4-4F7F-847E-D290113BAB1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05283" y="2429947"/>
                    <a:ext cx="2160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650393F-70EF-4744-944E-7CF2E3F31AC1}"/>
                      </a:ext>
                    </a:extLst>
                  </p14:cNvPr>
                  <p14:cNvContentPartPr/>
                  <p14:nvPr/>
                </p14:nvContentPartPr>
                <p14:xfrm>
                  <a:off x="2865843" y="2371267"/>
                  <a:ext cx="73800" cy="1216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650393F-70EF-4744-944E-7CF2E3F31AC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57203" y="2362627"/>
                    <a:ext cx="9144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B43D7C9C-63D2-4986-83D4-D0DA6E788EB3}"/>
                      </a:ext>
                    </a:extLst>
                  </p14:cNvPr>
                  <p14:cNvContentPartPr/>
                  <p14:nvPr/>
                </p14:nvContentPartPr>
                <p14:xfrm>
                  <a:off x="2723643" y="2551627"/>
                  <a:ext cx="181080" cy="158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B43D7C9C-63D2-4986-83D4-D0DA6E788EB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714643" y="2542627"/>
                    <a:ext cx="19872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8BA34B3-8A06-43D9-AA7C-FDE70C78F076}"/>
                      </a:ext>
                    </a:extLst>
                  </p14:cNvPr>
                  <p14:cNvContentPartPr/>
                  <p14:nvPr/>
                </p14:nvContentPartPr>
                <p14:xfrm>
                  <a:off x="2857563" y="2499067"/>
                  <a:ext cx="73080" cy="12960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8BA34B3-8A06-43D9-AA7C-FDE70C78F07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48923" y="2490067"/>
                    <a:ext cx="90720" cy="14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C673C6-D994-4F7D-A41F-7F8C102F30CF}"/>
                </a:ext>
              </a:extLst>
            </p:cNvPr>
            <p:cNvGrpSpPr/>
            <p:nvPr/>
          </p:nvGrpSpPr>
          <p:grpSpPr>
            <a:xfrm>
              <a:off x="2715723" y="2837467"/>
              <a:ext cx="216360" cy="120240"/>
              <a:chOff x="2715723" y="2837467"/>
              <a:chExt cx="216360" cy="12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635A1DD3-C7FA-463E-8D2D-23D94A6BD59A}"/>
                      </a:ext>
                    </a:extLst>
                  </p14:cNvPr>
                  <p14:cNvContentPartPr/>
                  <p14:nvPr/>
                </p14:nvContentPartPr>
                <p14:xfrm>
                  <a:off x="2715723" y="2881027"/>
                  <a:ext cx="195480" cy="39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635A1DD3-C7FA-463E-8D2D-23D94A6BD59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707083" y="2872387"/>
                    <a:ext cx="21312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8F41275-207A-411B-933C-C0A5D9899084}"/>
                      </a:ext>
                    </a:extLst>
                  </p14:cNvPr>
                  <p14:cNvContentPartPr/>
                  <p14:nvPr/>
                </p14:nvContentPartPr>
                <p14:xfrm>
                  <a:off x="2862963" y="2837467"/>
                  <a:ext cx="69120" cy="1202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8F41275-207A-411B-933C-C0A5D989908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853963" y="2828467"/>
                    <a:ext cx="86760" cy="137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8897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52274-843B-40AE-8DA0-E1245AF4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54426" cy="2451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F5351-5398-42A3-96BE-9261E116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51490"/>
            <a:ext cx="2254425" cy="34759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F7FA4-8913-4CC6-8ED5-B14C802D871D}"/>
              </a:ext>
            </a:extLst>
          </p:cNvPr>
          <p:cNvGrpSpPr/>
          <p:nvPr/>
        </p:nvGrpSpPr>
        <p:grpSpPr>
          <a:xfrm>
            <a:off x="2439675" y="2451490"/>
            <a:ext cx="8046105" cy="3368523"/>
            <a:chOff x="2439675" y="2451490"/>
            <a:chExt cx="8046105" cy="3368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D873A5-4510-4F35-AB62-EEF3EDD9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9675" y="2451490"/>
              <a:ext cx="2087446" cy="18468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F50B90-6BBE-4D67-8E65-0EB15089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2370" y="2451490"/>
              <a:ext cx="2804783" cy="33685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0E1744-0AF5-4997-9CAC-DFE4BC1E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2401" y="2452124"/>
              <a:ext cx="2783379" cy="336788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7904884-989F-4600-B69A-CDBE83E68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316" y="0"/>
            <a:ext cx="9822684" cy="19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4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398C8-5A59-4995-88D3-1B90CFE2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33990" cy="36071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12129E-D325-4E14-9DB2-104255BFE763}"/>
              </a:ext>
            </a:extLst>
          </p:cNvPr>
          <p:cNvGrpSpPr/>
          <p:nvPr/>
        </p:nvGrpSpPr>
        <p:grpSpPr>
          <a:xfrm>
            <a:off x="2335169" y="0"/>
            <a:ext cx="2233991" cy="2282306"/>
            <a:chOff x="2395755" y="1"/>
            <a:chExt cx="2233991" cy="2282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814715-6D8A-45B7-8982-8C1F21DA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5755" y="1"/>
              <a:ext cx="2233991" cy="55849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895E41-1E6D-489C-A6A9-22F09872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5616" y="622934"/>
              <a:ext cx="1254267" cy="165937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6F7272-3900-4136-958B-40841FE91B82}"/>
              </a:ext>
            </a:extLst>
          </p:cNvPr>
          <p:cNvGrpSpPr/>
          <p:nvPr/>
        </p:nvGrpSpPr>
        <p:grpSpPr>
          <a:xfrm>
            <a:off x="4670337" y="0"/>
            <a:ext cx="3152042" cy="2433773"/>
            <a:chOff x="4791511" y="-1"/>
            <a:chExt cx="3152042" cy="2433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3C367F-D876-4BA7-AD0B-36D2D2676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1511" y="-1"/>
              <a:ext cx="1839003" cy="24337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7DA1E0-1986-4D5D-BCC5-6D19A8908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7969" y="0"/>
              <a:ext cx="1205584" cy="243377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3BEA34-129F-4D84-AA18-2623F6ED999F}"/>
              </a:ext>
            </a:extLst>
          </p:cNvPr>
          <p:cNvGrpSpPr/>
          <p:nvPr/>
        </p:nvGrpSpPr>
        <p:grpSpPr>
          <a:xfrm>
            <a:off x="0" y="3604873"/>
            <a:ext cx="6941477" cy="1496408"/>
            <a:chOff x="2395756" y="2616371"/>
            <a:chExt cx="6941477" cy="14964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108B6F-3FBA-49F2-A0CD-6DB60C7B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5756" y="2618610"/>
              <a:ext cx="2395756" cy="8009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0EC6F54-70EB-4EB7-9E3D-0ED3C40F6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9873" y="2616371"/>
              <a:ext cx="1312886" cy="149640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4E964A1-9BAE-4054-8D4A-4CD88186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1120" y="2616371"/>
              <a:ext cx="3036113" cy="9885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BE861D-5F1F-4EA2-BE57-6D4071DADC70}"/>
                    </a:ext>
                  </a:extLst>
                </p14:cNvPr>
                <p14:cNvContentPartPr/>
                <p14:nvPr/>
              </p14:nvContentPartPr>
              <p14:xfrm>
                <a:off x="6959763" y="287526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BE861D-5F1F-4EA2-BE57-6D4071DADC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1123" y="28662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296A49-16C2-443B-9DC6-E8A375B547CB}"/>
                    </a:ext>
                  </a:extLst>
                </p14:cNvPr>
                <p14:cNvContentPartPr/>
                <p14:nvPr/>
              </p14:nvContentPartPr>
              <p14:xfrm>
                <a:off x="6296914" y="2738388"/>
                <a:ext cx="510840" cy="522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296A49-16C2-443B-9DC6-E8A375B547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88274" y="2729388"/>
                  <a:ext cx="528480" cy="53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62D9E0C-695E-4A57-AD02-10CD7321CD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45119" y="6015274"/>
            <a:ext cx="946881" cy="84256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2B8B491-32FB-408E-8135-E5EE82BFAD52}"/>
              </a:ext>
            </a:extLst>
          </p:cNvPr>
          <p:cNvGrpSpPr/>
          <p:nvPr/>
        </p:nvGrpSpPr>
        <p:grpSpPr>
          <a:xfrm>
            <a:off x="6840251" y="2428527"/>
            <a:ext cx="5346524" cy="1878925"/>
            <a:chOff x="6840251" y="2428527"/>
            <a:chExt cx="5346524" cy="187892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E6B4138-7288-42D6-B9C6-D4F662BB7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73070" y="2428527"/>
              <a:ext cx="1028407" cy="12935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D4669BD-7436-4B3C-8B59-0FEE7F17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07669" y="2433773"/>
              <a:ext cx="1839002" cy="174669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EC87114-26F5-4597-93F5-A229D9FE3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52863" y="2433773"/>
              <a:ext cx="2133912" cy="18736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6E67E75-1779-4592-B6F0-2D3BC22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840251" y="3793784"/>
              <a:ext cx="1161226" cy="4717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8A154A-7DBC-4046-B13C-DFD9FD131FA8}"/>
              </a:ext>
            </a:extLst>
          </p:cNvPr>
          <p:cNvGrpSpPr/>
          <p:nvPr/>
        </p:nvGrpSpPr>
        <p:grpSpPr>
          <a:xfrm>
            <a:off x="0" y="5101281"/>
            <a:ext cx="6325673" cy="2028840"/>
            <a:chOff x="0" y="5101281"/>
            <a:chExt cx="6325673" cy="202884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1BD9FE5-AD7D-4D9B-86A9-7FB456D3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332351" y="5101281"/>
              <a:ext cx="1326472" cy="135336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CA0A75-7AA9-4C68-BF91-4BC4DB4F0B3B}"/>
                    </a:ext>
                  </a:extLst>
                </p14:cNvPr>
                <p14:cNvContentPartPr/>
                <p14:nvPr/>
              </p14:nvContentPartPr>
              <p14:xfrm>
                <a:off x="2753883" y="5981447"/>
                <a:ext cx="478080" cy="48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CA0A75-7AA9-4C68-BF91-4BC4DB4F0B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4883" y="5972447"/>
                  <a:ext cx="495720" cy="5022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679BFE-83C3-48C1-A61F-F7E33E4A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58667" y="5101281"/>
              <a:ext cx="2567006" cy="20288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022300-0F8A-4929-A666-C2C56E3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5101282"/>
              <a:ext cx="2227179" cy="1429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97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C8F2FA-8C7B-4962-BDA8-089D34AA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12" y="981543"/>
            <a:ext cx="8131576" cy="48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6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C3E7B16-DB31-473E-83B3-436082CEC34B}"/>
              </a:ext>
            </a:extLst>
          </p:cNvPr>
          <p:cNvGrpSpPr/>
          <p:nvPr/>
        </p:nvGrpSpPr>
        <p:grpSpPr>
          <a:xfrm>
            <a:off x="1" y="0"/>
            <a:ext cx="7326420" cy="1655291"/>
            <a:chOff x="1" y="0"/>
            <a:chExt cx="7326420" cy="16552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631A61-6E10-40DE-BC62-6482C3D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2039046" cy="4936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2B1E88-5B58-4C88-A367-6A24FDEB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971" y="0"/>
              <a:ext cx="1762138" cy="13382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79D15C-48FE-43EC-9BB1-070E1CF2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033" y="1"/>
              <a:ext cx="2068967" cy="4945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24AE28-7C9A-4339-9E13-A4D7ABF60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8925" y="0"/>
              <a:ext cx="1117496" cy="165529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D6E031-2E7C-4531-8479-FB178E6F5275}"/>
              </a:ext>
            </a:extLst>
          </p:cNvPr>
          <p:cNvGrpSpPr/>
          <p:nvPr/>
        </p:nvGrpSpPr>
        <p:grpSpPr>
          <a:xfrm>
            <a:off x="0" y="1655289"/>
            <a:ext cx="7326420" cy="1485367"/>
            <a:chOff x="0" y="1655289"/>
            <a:chExt cx="7326420" cy="148536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9CD6A5-DA96-4A31-85E8-0681D8637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1971" y="1655289"/>
              <a:ext cx="1117496" cy="148536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99EAEA8-C71E-4678-B05D-AF05DE37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2392" y="1655289"/>
              <a:ext cx="2004913" cy="14853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E5515C2-B947-4E5B-BAF8-6BF83DF97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0229" y="1655289"/>
              <a:ext cx="1826191" cy="104701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017E5F-2507-46EA-B9D4-29F3A22BC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1655289"/>
              <a:ext cx="2039046" cy="50258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89D65D-0E80-418C-9784-387F04838400}"/>
              </a:ext>
            </a:extLst>
          </p:cNvPr>
          <p:cNvGrpSpPr/>
          <p:nvPr/>
        </p:nvGrpSpPr>
        <p:grpSpPr>
          <a:xfrm>
            <a:off x="0" y="3140655"/>
            <a:ext cx="7828811" cy="2769521"/>
            <a:chOff x="0" y="3140655"/>
            <a:chExt cx="7828811" cy="27695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30A3FA-4C6D-4615-99A0-E0A71E629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3140656"/>
              <a:ext cx="1326472" cy="135336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BAC208-28D5-4989-847D-3B3DB21285D5}"/>
                    </a:ext>
                  </a:extLst>
                </p14:cNvPr>
                <p14:cNvContentPartPr/>
                <p14:nvPr/>
              </p14:nvContentPartPr>
              <p14:xfrm>
                <a:off x="421532" y="4020822"/>
                <a:ext cx="478080" cy="48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BAC208-28D5-4989-847D-3B3DB21285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32" y="4011822"/>
                  <a:ext cx="495720" cy="5022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A893203-F944-4F42-AC5B-D894AA634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39397" y="3141507"/>
              <a:ext cx="2804927" cy="752363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0F3A721-9942-43C1-A67D-AF80796B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57249" y="3140655"/>
              <a:ext cx="3471562" cy="2769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930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5C4D72F-451D-4B47-9B36-E7D915AD96BF}"/>
              </a:ext>
            </a:extLst>
          </p:cNvPr>
          <p:cNvGrpSpPr/>
          <p:nvPr/>
        </p:nvGrpSpPr>
        <p:grpSpPr>
          <a:xfrm>
            <a:off x="0" y="0"/>
            <a:ext cx="8584707" cy="1935387"/>
            <a:chOff x="0" y="0"/>
            <a:chExt cx="8584707" cy="1935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960B98-0947-4733-8638-075E9CAF3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1356845" cy="12395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9CE799-A74A-4256-B1D9-F97CBADD9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9769" y="0"/>
              <a:ext cx="2635153" cy="193538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4B86F0-5763-475A-B01E-EFEB6DCCE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7846" y="2689"/>
              <a:ext cx="3018794" cy="193269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7A2C9C-89A9-4E1C-B58E-239EBC4B7DAC}"/>
                    </a:ext>
                  </a:extLst>
                </p14:cNvPr>
                <p14:cNvContentPartPr/>
                <p14:nvPr/>
              </p14:nvContentPartPr>
              <p14:xfrm>
                <a:off x="202203" y="189667"/>
                <a:ext cx="752400" cy="29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7A2C9C-89A9-4E1C-B58E-239EBC4B7D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203" y="181027"/>
                  <a:ext cx="770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149A2-0E80-4E59-81A8-B507E05E0027}"/>
                    </a:ext>
                  </a:extLst>
                </p14:cNvPr>
                <p14:cNvContentPartPr/>
                <p14:nvPr/>
              </p14:nvContentPartPr>
              <p14:xfrm>
                <a:off x="162603" y="756667"/>
                <a:ext cx="708840" cy="186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149A2-0E80-4E59-81A8-B507E05E002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3603" y="748027"/>
                  <a:ext cx="726480" cy="204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07B188-8E13-4B9B-B58E-F92F69E8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9564" y="0"/>
              <a:ext cx="1235143" cy="61951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951E60-8812-4E63-93F9-164CB3BB4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04845"/>
            <a:ext cx="7791507" cy="585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027DC-2ED3-4F15-B49B-66D0CA6A17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7630" y="0"/>
            <a:ext cx="1783651" cy="14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5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15477</TotalTime>
  <Words>512</Words>
  <Application>Microsoft Office PowerPoint</Application>
  <PresentationFormat>Widescreen</PresentationFormat>
  <Paragraphs>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CHONG Jia Jun</dc:creator>
  <cp:lastModifiedBy>Louis CHONG Jia Jun</cp:lastModifiedBy>
  <cp:revision>250</cp:revision>
  <dcterms:created xsi:type="dcterms:W3CDTF">2021-02-06T04:03:36Z</dcterms:created>
  <dcterms:modified xsi:type="dcterms:W3CDTF">2021-03-20T07:51:24Z</dcterms:modified>
</cp:coreProperties>
</file>